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303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4C7A"/>
    <a:srgbClr val="226C9E"/>
    <a:srgbClr val="40AAD0"/>
    <a:srgbClr val="267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6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594C7A">
                <a:alpha val="84706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DA-485B-94CA-7DE29F5B6F7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DA-485B-94CA-7DE29F5B6F7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DA-485B-94CA-7DE29F5B6F7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DA-485B-94CA-7DE29F5B6F7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DA-485B-94CA-7DE29F5B6F7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75%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DA-485B-94CA-7DE29F5B6F7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DA-485B-94CA-7DE29F5B6F7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93%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DA-485B-94CA-7DE29F5B6F7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DA-485B-94CA-7DE29F5B6F7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DA-485B-94CA-7DE29F5B6F7D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DA-485B-94CA-7DE29F5B6F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თბილისი</c:v>
                </c:pt>
                <c:pt idx="1">
                  <c:v>იმერეთი</c:v>
                </c:pt>
                <c:pt idx="2">
                  <c:v>კახეთი</c:v>
                </c:pt>
                <c:pt idx="3">
                  <c:v>აჭარა</c:v>
                </c:pt>
                <c:pt idx="4">
                  <c:v>გურია</c:v>
                </c:pt>
                <c:pt idx="5">
                  <c:v>მცხეთა-მთიანეთი</c:v>
                </c:pt>
                <c:pt idx="6">
                  <c:v>რაჭა-ლეჩხუმი, ქვემო სვანეთი</c:v>
                </c:pt>
                <c:pt idx="7">
                  <c:v>სამეგრელო-ზემო სვანეთი</c:v>
                </c:pt>
                <c:pt idx="8">
                  <c:v>სამცხე-ჯავახეთი</c:v>
                </c:pt>
                <c:pt idx="9">
                  <c:v>ქვემო ქართლი</c:v>
                </c:pt>
                <c:pt idx="10">
                  <c:v>შიდა ქართლი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75</c:v>
                </c:pt>
                <c:pt idx="6">
                  <c:v>100</c:v>
                </c:pt>
                <c:pt idx="7">
                  <c:v>93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17-4F80-8E3E-0F1727733A9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32971944"/>
        <c:axId val="432972272"/>
      </c:barChart>
      <c:catAx>
        <c:axId val="432971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972272"/>
        <c:crosses val="autoZero"/>
        <c:auto val="1"/>
        <c:lblAlgn val="ctr"/>
        <c:lblOffset val="100"/>
        <c:noMultiLvlLbl val="0"/>
      </c:catAx>
      <c:valAx>
        <c:axId val="4329722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2971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E395A7-71C9-46FF-B335-9352D29CF76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F3265BE-492B-4103-92AC-D63E33BDD8FB}">
      <dgm:prSet phldrT="[Text]"/>
      <dgm:spPr/>
      <dgm:t>
        <a:bodyPr/>
        <a:lstStyle/>
        <a:p>
          <a:r>
            <a:rPr lang="ka-GE" b="1" dirty="0" smtClean="0"/>
            <a:t>განსაზღვრება</a:t>
          </a:r>
          <a:endParaRPr lang="en-US" dirty="0"/>
        </a:p>
      </dgm:t>
    </dgm:pt>
    <dgm:pt modelId="{82933C71-4A14-4EB0-9A7D-577ABB84DE07}" type="parTrans" cxnId="{CAF9D219-420C-4EBC-902A-D0316A181B71}">
      <dgm:prSet/>
      <dgm:spPr/>
      <dgm:t>
        <a:bodyPr/>
        <a:lstStyle/>
        <a:p>
          <a:endParaRPr lang="en-US"/>
        </a:p>
      </dgm:t>
    </dgm:pt>
    <dgm:pt modelId="{085DF9CE-379E-4888-B9A2-5309D8DD3634}" type="sibTrans" cxnId="{CAF9D219-420C-4EBC-902A-D0316A181B71}">
      <dgm:prSet/>
      <dgm:spPr/>
      <dgm:t>
        <a:bodyPr/>
        <a:lstStyle/>
        <a:p>
          <a:endParaRPr lang="en-US"/>
        </a:p>
      </dgm:t>
    </dgm:pt>
    <dgm:pt modelId="{5E3E6A6D-04B0-41C6-8C60-B5EAC59041F3}">
      <dgm:prSet phldrT="[Text]"/>
      <dgm:spPr/>
      <dgm:t>
        <a:bodyPr/>
        <a:lstStyle/>
        <a:p>
          <a:r>
            <a:rPr lang="en-US" dirty="0" smtClean="0"/>
            <a:t>EHR </a:t>
          </a:r>
          <a:r>
            <a:rPr lang="ka-GE" dirty="0" smtClean="0"/>
            <a:t>სისტემა არის პაციენტის ჯანმრთელობის მდგომარეობის შესახებ მონაცემთა ციფრული საცავი, რომელიც მოიცავს ნებისმიერი პაციენტის ჰოსპიტალიზაციის ეპიზოდისა და ამბულატორიული ვიზიტის დროს ექიმის მიერ შეგროვებულ, ასევე, განსაზღვრული უწყებების მონაცემთა საცავებიდან  მოწოდებულ ინფორმაციას.</a:t>
          </a:r>
          <a:endParaRPr lang="en-US" dirty="0"/>
        </a:p>
      </dgm:t>
    </dgm:pt>
    <dgm:pt modelId="{07FF552B-13FF-49AB-B089-A9885C80BC7C}" type="parTrans" cxnId="{8AECE5A8-B422-4857-924E-E8792B8A54C8}">
      <dgm:prSet/>
      <dgm:spPr/>
      <dgm:t>
        <a:bodyPr/>
        <a:lstStyle/>
        <a:p>
          <a:endParaRPr lang="en-US"/>
        </a:p>
      </dgm:t>
    </dgm:pt>
    <dgm:pt modelId="{92EFE0FF-8D85-4077-BD86-ACE9CA67894E}" type="sibTrans" cxnId="{8AECE5A8-B422-4857-924E-E8792B8A54C8}">
      <dgm:prSet/>
      <dgm:spPr/>
      <dgm:t>
        <a:bodyPr/>
        <a:lstStyle/>
        <a:p>
          <a:endParaRPr lang="en-US"/>
        </a:p>
      </dgm:t>
    </dgm:pt>
    <dgm:pt modelId="{9AA4071B-904F-4386-8F1E-E2BA241F4AFB}">
      <dgm:prSet phldrT="[Text]"/>
      <dgm:spPr/>
      <dgm:t>
        <a:bodyPr/>
        <a:lstStyle/>
        <a:p>
          <a:r>
            <a:rPr lang="ka-GE" b="1" dirty="0" smtClean="0"/>
            <a:t>მიზანი</a:t>
          </a:r>
          <a:endParaRPr lang="en-US" dirty="0"/>
        </a:p>
      </dgm:t>
    </dgm:pt>
    <dgm:pt modelId="{519AB2C2-31EC-47AA-8AEF-2CF65BBF8DFA}" type="parTrans" cxnId="{2A9F8C70-29E2-4EF6-BEA7-908608DD7780}">
      <dgm:prSet/>
      <dgm:spPr/>
      <dgm:t>
        <a:bodyPr/>
        <a:lstStyle/>
        <a:p>
          <a:endParaRPr lang="en-US"/>
        </a:p>
      </dgm:t>
    </dgm:pt>
    <dgm:pt modelId="{8C4AD2CA-D922-4643-B004-58E6B81551E9}" type="sibTrans" cxnId="{2A9F8C70-29E2-4EF6-BEA7-908608DD7780}">
      <dgm:prSet/>
      <dgm:spPr/>
      <dgm:t>
        <a:bodyPr/>
        <a:lstStyle/>
        <a:p>
          <a:endParaRPr lang="en-US"/>
        </a:p>
      </dgm:t>
    </dgm:pt>
    <dgm:pt modelId="{D434A898-3903-4DEE-AB6B-5DBCFE064B34}">
      <dgm:prSet phldrT="[Text]"/>
      <dgm:spPr/>
      <dgm:t>
        <a:bodyPr/>
        <a:lstStyle/>
        <a:p>
          <a:r>
            <a:rPr lang="ka-GE" dirty="0" smtClean="0"/>
            <a:t>EHR სისტემის მიზანია პაციენტის ჯანმრთელობის მდგომარეობის შესახებ ელექტრონული ჩანაწერების ერთიანი სისტემის შექმნა, რაც ხელს შეუწყობს უწყვეტი, ეფექტური, პაციენტზე ორიენტირებული და ხარისხიანი, ინტეგრირებული ჯანმრთელობის დაცვის სისტემის განვითარებას.</a:t>
          </a:r>
          <a:endParaRPr lang="en-US" dirty="0"/>
        </a:p>
      </dgm:t>
    </dgm:pt>
    <dgm:pt modelId="{E7A122DE-65FB-424C-AE9F-0C2B174A7093}" type="parTrans" cxnId="{36118C63-2D49-43B6-A3BC-56550759A6AB}">
      <dgm:prSet/>
      <dgm:spPr/>
      <dgm:t>
        <a:bodyPr/>
        <a:lstStyle/>
        <a:p>
          <a:endParaRPr lang="en-US"/>
        </a:p>
      </dgm:t>
    </dgm:pt>
    <dgm:pt modelId="{5DBEF4EB-061E-4135-8984-D141E14675C1}" type="sibTrans" cxnId="{36118C63-2D49-43B6-A3BC-56550759A6AB}">
      <dgm:prSet/>
      <dgm:spPr/>
      <dgm:t>
        <a:bodyPr/>
        <a:lstStyle/>
        <a:p>
          <a:endParaRPr lang="en-US"/>
        </a:p>
      </dgm:t>
    </dgm:pt>
    <dgm:pt modelId="{68F7CD3E-7BF0-46AC-8775-8537AEFCB6FD}" type="pres">
      <dgm:prSet presAssocID="{A6E395A7-71C9-46FF-B335-9352D29CF7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F058F8-153C-4C34-A6E3-C47F3D554BDA}" type="pres">
      <dgm:prSet presAssocID="{8F3265BE-492B-4103-92AC-D63E33BDD8F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4C1D02-EDDD-4580-91C1-95DD65FDBAD7}" type="pres">
      <dgm:prSet presAssocID="{8F3265BE-492B-4103-92AC-D63E33BDD8F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BB248-A441-4E6B-991E-B4F52401E3DA}" type="pres">
      <dgm:prSet presAssocID="{9AA4071B-904F-4386-8F1E-E2BA241F4A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076E5-1497-48EF-B3BF-9959FE036047}" type="pres">
      <dgm:prSet presAssocID="{9AA4071B-904F-4386-8F1E-E2BA241F4AF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5C6933-909B-4AED-B973-D9F1B980E8FF}" type="presOf" srcId="{5E3E6A6D-04B0-41C6-8C60-B5EAC59041F3}" destId="{604C1D02-EDDD-4580-91C1-95DD65FDBAD7}" srcOrd="0" destOrd="0" presId="urn:microsoft.com/office/officeart/2005/8/layout/vList2"/>
    <dgm:cxn modelId="{36118C63-2D49-43B6-A3BC-56550759A6AB}" srcId="{9AA4071B-904F-4386-8F1E-E2BA241F4AFB}" destId="{D434A898-3903-4DEE-AB6B-5DBCFE064B34}" srcOrd="0" destOrd="0" parTransId="{E7A122DE-65FB-424C-AE9F-0C2B174A7093}" sibTransId="{5DBEF4EB-061E-4135-8984-D141E14675C1}"/>
    <dgm:cxn modelId="{2453CA34-FE5B-48E8-9000-410C8CA8D0D1}" type="presOf" srcId="{A6E395A7-71C9-46FF-B335-9352D29CF765}" destId="{68F7CD3E-7BF0-46AC-8775-8537AEFCB6FD}" srcOrd="0" destOrd="0" presId="urn:microsoft.com/office/officeart/2005/8/layout/vList2"/>
    <dgm:cxn modelId="{45BE5F46-DA07-49C0-9BCE-F0CB7C65AF2C}" type="presOf" srcId="{8F3265BE-492B-4103-92AC-D63E33BDD8FB}" destId="{6BF058F8-153C-4C34-A6E3-C47F3D554BDA}" srcOrd="0" destOrd="0" presId="urn:microsoft.com/office/officeart/2005/8/layout/vList2"/>
    <dgm:cxn modelId="{F57E726B-6731-4B45-B808-82B079AE74C8}" type="presOf" srcId="{D434A898-3903-4DEE-AB6B-5DBCFE064B34}" destId="{657076E5-1497-48EF-B3BF-9959FE036047}" srcOrd="0" destOrd="0" presId="urn:microsoft.com/office/officeart/2005/8/layout/vList2"/>
    <dgm:cxn modelId="{CAF9D219-420C-4EBC-902A-D0316A181B71}" srcId="{A6E395A7-71C9-46FF-B335-9352D29CF765}" destId="{8F3265BE-492B-4103-92AC-D63E33BDD8FB}" srcOrd="0" destOrd="0" parTransId="{82933C71-4A14-4EB0-9A7D-577ABB84DE07}" sibTransId="{085DF9CE-379E-4888-B9A2-5309D8DD3634}"/>
    <dgm:cxn modelId="{2A9F8C70-29E2-4EF6-BEA7-908608DD7780}" srcId="{A6E395A7-71C9-46FF-B335-9352D29CF765}" destId="{9AA4071B-904F-4386-8F1E-E2BA241F4AFB}" srcOrd="1" destOrd="0" parTransId="{519AB2C2-31EC-47AA-8AEF-2CF65BBF8DFA}" sibTransId="{8C4AD2CA-D922-4643-B004-58E6B81551E9}"/>
    <dgm:cxn modelId="{D7835A5A-1FE0-48AC-A1B2-9950D4841140}" type="presOf" srcId="{9AA4071B-904F-4386-8F1E-E2BA241F4AFB}" destId="{D99BB248-A441-4E6B-991E-B4F52401E3DA}" srcOrd="0" destOrd="0" presId="urn:microsoft.com/office/officeart/2005/8/layout/vList2"/>
    <dgm:cxn modelId="{8AECE5A8-B422-4857-924E-E8792B8A54C8}" srcId="{8F3265BE-492B-4103-92AC-D63E33BDD8FB}" destId="{5E3E6A6D-04B0-41C6-8C60-B5EAC59041F3}" srcOrd="0" destOrd="0" parTransId="{07FF552B-13FF-49AB-B089-A9885C80BC7C}" sibTransId="{92EFE0FF-8D85-4077-BD86-ACE9CA67894E}"/>
    <dgm:cxn modelId="{CDDDB664-8664-4024-80FC-7AA7FF5F038D}" type="presParOf" srcId="{68F7CD3E-7BF0-46AC-8775-8537AEFCB6FD}" destId="{6BF058F8-153C-4C34-A6E3-C47F3D554BDA}" srcOrd="0" destOrd="0" presId="urn:microsoft.com/office/officeart/2005/8/layout/vList2"/>
    <dgm:cxn modelId="{43EAFC60-77EF-42A1-9428-883A8B8614D2}" type="presParOf" srcId="{68F7CD3E-7BF0-46AC-8775-8537AEFCB6FD}" destId="{604C1D02-EDDD-4580-91C1-95DD65FDBAD7}" srcOrd="1" destOrd="0" presId="urn:microsoft.com/office/officeart/2005/8/layout/vList2"/>
    <dgm:cxn modelId="{51BD2EF2-AC72-4538-A230-DEAD2A497A21}" type="presParOf" srcId="{68F7CD3E-7BF0-46AC-8775-8537AEFCB6FD}" destId="{D99BB248-A441-4E6B-991E-B4F52401E3DA}" srcOrd="2" destOrd="0" presId="urn:microsoft.com/office/officeart/2005/8/layout/vList2"/>
    <dgm:cxn modelId="{E2656457-DF27-435A-9E7A-E8C1D8E7A6CA}" type="presParOf" srcId="{68F7CD3E-7BF0-46AC-8775-8537AEFCB6FD}" destId="{657076E5-1497-48EF-B3BF-9959FE03604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რეფერალური</a:t>
          </a:r>
          <a:r>
            <a:rPr lang="en-US" sz="1600" dirty="0" smtClean="0"/>
            <a:t> </a:t>
          </a:r>
          <a:r>
            <a:rPr lang="en-US" sz="1600" dirty="0" err="1" smtClean="0"/>
            <a:t>კომიისიის</a:t>
          </a:r>
          <a:r>
            <a:rPr lang="en-US" sz="1600" dirty="0" smtClean="0"/>
            <a:t> </a:t>
          </a:r>
          <a:r>
            <a:rPr lang="en-US" sz="1600" dirty="0" err="1" smtClean="0"/>
            <a:t>ფარგლებში</a:t>
          </a:r>
          <a:r>
            <a:rPr lang="en-US" sz="1600" dirty="0" smtClean="0"/>
            <a:t> </a:t>
          </a:r>
          <a:r>
            <a:rPr lang="en-US" sz="1600" dirty="0" err="1" smtClean="0"/>
            <a:t>დაფინანსებული</a:t>
          </a:r>
          <a:r>
            <a:rPr lang="en-US" sz="1600" dirty="0" smtClean="0"/>
            <a:t> </a:t>
          </a:r>
          <a:r>
            <a:rPr lang="en-US" sz="1600" dirty="0" err="1" smtClean="0"/>
            <a:t>მოთხოვნების</a:t>
          </a:r>
          <a:r>
            <a:rPr lang="en-US" sz="1600" dirty="0" smtClean="0"/>
            <a:t> </a:t>
          </a:r>
          <a:r>
            <a:rPr lang="en-US" sz="1600" dirty="0" err="1" smtClean="0"/>
            <a:t>სამედიცინო</a:t>
          </a:r>
          <a:r>
            <a:rPr lang="en-US" sz="1600" dirty="0" smtClean="0"/>
            <a:t> </a:t>
          </a:r>
          <a:r>
            <a:rPr lang="en-US" sz="1600" dirty="0" err="1" smtClean="0"/>
            <a:t>დაწესებულებებისთვის</a:t>
          </a:r>
          <a:r>
            <a:rPr lang="en-US" sz="1600" dirty="0" smtClean="0"/>
            <a:t> </a:t>
          </a:r>
          <a:r>
            <a:rPr lang="en-US" sz="1600" dirty="0" err="1" smtClean="0"/>
            <a:t>მიწოდება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სამედიცინო</a:t>
          </a:r>
          <a:r>
            <a:rPr lang="en-US" sz="1800" dirty="0" smtClean="0"/>
            <a:t> </a:t>
          </a:r>
          <a:r>
            <a:rPr lang="en-US" sz="1800" dirty="0" err="1" smtClean="0"/>
            <a:t>დაწესებულებები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პერსონალური</a:t>
          </a:r>
          <a:r>
            <a:rPr lang="en-US" sz="1600" dirty="0" smtClean="0"/>
            <a:t> </a:t>
          </a:r>
          <a:r>
            <a:rPr lang="en-US" sz="1600" dirty="0" err="1" smtClean="0"/>
            <a:t>მონაცემები</a:t>
          </a:r>
          <a:r>
            <a:rPr lang="en-US" sz="1600" dirty="0" smtClean="0"/>
            <a:t>, </a:t>
          </a:r>
          <a:r>
            <a:rPr lang="en-US" sz="1600" dirty="0" err="1" smtClean="0"/>
            <a:t>ფინანსური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ორსული ქალბატონების და ახალშობილების ჯამრთელობის პროცესის სრული მონიტორინგი ორსულობიდან სამშობიაროდან გაწერამდე;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ჯანმრთელობის დაცვის სახელმწიფო პროგრამების სხვადასხვა კომპონენტების ადმინისტრირება</a:t>
          </a:r>
          <a:r>
            <a:rPr lang="en-US" dirty="0" smtClean="0"/>
            <a:t>;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6F79CB5F-6853-4047-ABFB-C40C5D138297}">
      <dgm:prSet phldrT="[Text]" phldr="1"/>
      <dgm:spPr/>
      <dgm:t>
        <a:bodyPr/>
        <a:lstStyle/>
        <a:p>
          <a:endParaRPr lang="en-US"/>
        </a:p>
      </dgm:t>
    </dgm:pt>
    <dgm:pt modelId="{C63C6975-86BF-4F06-9C16-ED2FFCEBC260}" type="parTrans" cxnId="{DBC4F6D2-CC18-4991-B98B-7AE56332754A}">
      <dgm:prSet/>
      <dgm:spPr/>
      <dgm:t>
        <a:bodyPr/>
        <a:lstStyle/>
        <a:p>
          <a:endParaRPr lang="en-US"/>
        </a:p>
      </dgm:t>
    </dgm:pt>
    <dgm:pt modelId="{04752D80-7275-4A20-B58A-4A09EA54339D}" type="sibTrans" cxnId="{DBC4F6D2-CC18-4991-B98B-7AE56332754A}">
      <dgm:prSet/>
      <dgm:spPr/>
      <dgm:t>
        <a:bodyPr/>
        <a:lstStyle/>
        <a:p>
          <a:endParaRPr lang="en-US"/>
        </a:p>
      </dgm:t>
    </dgm:pt>
    <dgm:pt modelId="{B2D59CA4-B5CB-4ACE-82E3-5FB53FFA8C93}">
      <dgm:prSet phldrT="[Text]"/>
      <dgm:spPr/>
      <dgm:t>
        <a:bodyPr/>
        <a:lstStyle/>
        <a:p>
          <a:r>
            <a:rPr lang="ka-GE" dirty="0" smtClean="0"/>
            <a:t>ქვეყანაში ორსულთა და ახალშობილთა შესახებ ხარისხიანი ინფორმაციის მოწოდება, სხვადასხვა ტიპის გადაწყვეტილებებისათვის</a:t>
          </a:r>
          <a:r>
            <a:rPr lang="en-US" dirty="0" smtClean="0"/>
            <a:t>.</a:t>
          </a:r>
          <a:endParaRPr lang="en-US" dirty="0"/>
        </a:p>
      </dgm:t>
    </dgm:pt>
    <dgm:pt modelId="{227B1CE9-6BD8-484C-8D68-9B30293DECED}" type="parTrans" cxnId="{A0059E42-411F-4538-A0AE-9757189A5FEA}">
      <dgm:prSet/>
      <dgm:spPr/>
      <dgm:t>
        <a:bodyPr/>
        <a:lstStyle/>
        <a:p>
          <a:endParaRPr lang="en-US"/>
        </a:p>
      </dgm:t>
    </dgm:pt>
    <dgm:pt modelId="{8FCCE20F-A920-4599-A08B-D7319B5D4656}" type="sibTrans" cxnId="{A0059E42-411F-4538-A0AE-9757189A5FEA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21A5B2-C653-4D63-B977-1B8CF85D46C2}" type="pres">
      <dgm:prSet presAssocID="{54FA9C44-9609-42F9-98B1-B324357493B0}" presName="sp" presStyleCnt="0"/>
      <dgm:spPr/>
    </dgm:pt>
    <dgm:pt modelId="{4D3CAC3A-E67A-45D7-8191-53DD97CBA513}" type="pres">
      <dgm:prSet presAssocID="{6F79CB5F-6853-4047-ABFB-C40C5D138297}" presName="composite" presStyleCnt="0"/>
      <dgm:spPr/>
    </dgm:pt>
    <dgm:pt modelId="{E7294CD5-FC89-496D-9C46-28A52CEDE69C}" type="pres">
      <dgm:prSet presAssocID="{6F79CB5F-6853-4047-ABFB-C40C5D13829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6402C-7BCB-4E04-AE8F-7774CEE3E0E2}" type="pres">
      <dgm:prSet presAssocID="{6F79CB5F-6853-4047-ABFB-C40C5D13829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396156CF-DF9C-4645-904B-0266D9EC76E8}" type="presOf" srcId="{B2D59CA4-B5CB-4ACE-82E3-5FB53FFA8C93}" destId="{AC86402C-7BCB-4E04-AE8F-7774CEE3E0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AD4A93D8-6FFD-42AF-A3C0-8D0224AFF1C4}" type="presOf" srcId="{6F79CB5F-6853-4047-ABFB-C40C5D138297}" destId="{E7294CD5-FC89-496D-9C46-28A52CEDE69C}" srcOrd="0" destOrd="0" presId="urn:microsoft.com/office/officeart/2005/8/layout/chevron2"/>
    <dgm:cxn modelId="{A0059E42-411F-4538-A0AE-9757189A5FEA}" srcId="{6F79CB5F-6853-4047-ABFB-C40C5D138297}" destId="{B2D59CA4-B5CB-4ACE-82E3-5FB53FFA8C93}" srcOrd="0" destOrd="0" parTransId="{227B1CE9-6BD8-484C-8D68-9B30293DECED}" sibTransId="{8FCCE20F-A920-4599-A08B-D7319B5D4656}"/>
    <dgm:cxn modelId="{DBC4F6D2-CC18-4991-B98B-7AE56332754A}" srcId="{71167141-58EC-4CC3-A2E9-A3A0E9C62A9F}" destId="{6F79CB5F-6853-4047-ABFB-C40C5D138297}" srcOrd="2" destOrd="0" parTransId="{C63C6975-86BF-4F06-9C16-ED2FFCEBC260}" sibTransId="{04752D80-7275-4A20-B58A-4A09EA54339D}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  <dgm:cxn modelId="{A89CFCD0-9F6D-4777-9A2C-A08B066DA364}" type="presParOf" srcId="{379C5039-8E68-425B-839E-88A3DCB9242B}" destId="{FC21A5B2-C653-4D63-B977-1B8CF85D46C2}" srcOrd="3" destOrd="0" presId="urn:microsoft.com/office/officeart/2005/8/layout/chevron2"/>
    <dgm:cxn modelId="{92F89866-9BF3-4AE8-9C66-DE10239533D5}" type="presParOf" srcId="{379C5039-8E68-425B-839E-88A3DCB9242B}" destId="{4D3CAC3A-E67A-45D7-8191-53DD97CBA513}" srcOrd="4" destOrd="0" presId="urn:microsoft.com/office/officeart/2005/8/layout/chevron2"/>
    <dgm:cxn modelId="{BC263D20-42A5-4A2B-9839-805D243B54CB}" type="presParOf" srcId="{4D3CAC3A-E67A-45D7-8191-53DD97CBA513}" destId="{E7294CD5-FC89-496D-9C46-28A52CEDE69C}" srcOrd="0" destOrd="0" presId="urn:microsoft.com/office/officeart/2005/8/layout/chevron2"/>
    <dgm:cxn modelId="{75033650-DC94-41B1-9E41-5D741C52FE2A}" type="presParOf" srcId="{4D3CAC3A-E67A-45D7-8191-53DD97CBA513}" destId="{AC86402C-7BCB-4E04-AE8F-7774CEE3E0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სამედიცინო დაწესებულებაში რეგისტირებული ყველა დაბადების და გარდაცვალების ფაქტის რეგისტრაცია;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ყველა დაბადების და გარდაცვალების აქტის რეგისტრაცია, რომელიც სამედიცინო დაწესებულების გარეთ ხდება;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5E972DD-E3FF-4022-99D9-8E2193DA3283}" type="doc">
      <dgm:prSet loTypeId="urn:microsoft.com/office/officeart/2011/layout/Tab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A703423-DD14-4739-89D7-8E832E313DC3}">
      <dgm:prSet phldrT="[Text]" custT="1"/>
      <dgm:spPr/>
      <dgm:t>
        <a:bodyPr/>
        <a:lstStyle/>
        <a:p>
          <a:r>
            <a:rPr lang="ka-GE" sz="1600" b="1" dirty="0" smtClean="0"/>
            <a:t>1) იუსტიციის სამინისტრო</a:t>
          </a:r>
          <a:endParaRPr lang="en-US" sz="1600" b="1" dirty="0"/>
        </a:p>
      </dgm:t>
    </dgm:pt>
    <dgm:pt modelId="{38DE193B-A92A-470E-93A9-B7B4FB8597F2}" type="parTrans" cxnId="{43BC083E-9BAF-44E7-A9F6-10BB56C19531}">
      <dgm:prSet/>
      <dgm:spPr/>
      <dgm:t>
        <a:bodyPr/>
        <a:lstStyle/>
        <a:p>
          <a:endParaRPr lang="en-US"/>
        </a:p>
      </dgm:t>
    </dgm:pt>
    <dgm:pt modelId="{F16264FA-220E-4B4F-A44D-C47921C800CA}" type="sibTrans" cxnId="{43BC083E-9BAF-44E7-A9F6-10BB56C19531}">
      <dgm:prSet/>
      <dgm:spPr/>
      <dgm:t>
        <a:bodyPr/>
        <a:lstStyle/>
        <a:p>
          <a:endParaRPr lang="en-US"/>
        </a:p>
      </dgm:t>
    </dgm:pt>
    <dgm:pt modelId="{F0118C31-2F78-4E00-9541-37582E9A9126}">
      <dgm:prSet phldrT="[Text]" phldr="1"/>
      <dgm:spPr/>
      <dgm:t>
        <a:bodyPr/>
        <a:lstStyle/>
        <a:p>
          <a:endParaRPr lang="en-US" dirty="0"/>
        </a:p>
      </dgm:t>
    </dgm:pt>
    <dgm:pt modelId="{C8D83A0D-0EBC-40EA-995B-33DD0EFE65AA}" type="parTrans" cxnId="{D993D0FE-97FE-4BFB-BCE6-7A69C4697523}">
      <dgm:prSet/>
      <dgm:spPr/>
      <dgm:t>
        <a:bodyPr/>
        <a:lstStyle/>
        <a:p>
          <a:endParaRPr lang="en-US"/>
        </a:p>
      </dgm:t>
    </dgm:pt>
    <dgm:pt modelId="{5F0024AD-720F-44DD-99A1-EF869215AB2D}" type="sibTrans" cxnId="{D993D0FE-97FE-4BFB-BCE6-7A69C4697523}">
      <dgm:prSet/>
      <dgm:spPr/>
      <dgm:t>
        <a:bodyPr/>
        <a:lstStyle/>
        <a:p>
          <a:endParaRPr lang="en-US"/>
        </a:p>
      </dgm:t>
    </dgm:pt>
    <dgm:pt modelId="{0E8ED74D-08E7-4F87-AE54-EF1C09A10782}">
      <dgm:prSet phldrT="[Text]" custT="1"/>
      <dgm:spPr/>
      <dgm:t>
        <a:bodyPr/>
        <a:lstStyle/>
        <a:p>
          <a:r>
            <a:rPr lang="ka-GE" sz="1800" dirty="0" smtClean="0"/>
            <a:t>ქვეყანაში დაბადებისა და გარდაცვალების აქტების რეგისტრაცია</a:t>
          </a:r>
          <a:endParaRPr lang="en-US" sz="1800" dirty="0"/>
        </a:p>
      </dgm:t>
    </dgm:pt>
    <dgm:pt modelId="{D0DB306E-503B-48FA-9BCD-BCB02795F45A}" type="parTrans" cxnId="{0DA3EF51-B787-440A-BDC4-FABAFB3624FE}">
      <dgm:prSet/>
      <dgm:spPr/>
      <dgm:t>
        <a:bodyPr/>
        <a:lstStyle/>
        <a:p>
          <a:endParaRPr lang="en-US"/>
        </a:p>
      </dgm:t>
    </dgm:pt>
    <dgm:pt modelId="{D6E4E264-8766-49B6-87DB-D7B3160274D6}" type="sibTrans" cxnId="{0DA3EF51-B787-440A-BDC4-FABAFB3624FE}">
      <dgm:prSet/>
      <dgm:spPr/>
      <dgm:t>
        <a:bodyPr/>
        <a:lstStyle/>
        <a:p>
          <a:endParaRPr lang="en-US"/>
        </a:p>
      </dgm:t>
    </dgm:pt>
    <dgm:pt modelId="{56CC72F0-5E75-455C-8352-BF8D8C1DA19C}">
      <dgm:prSet phldrT="[Text]" custT="1"/>
      <dgm:spPr/>
      <dgm:t>
        <a:bodyPr/>
        <a:lstStyle/>
        <a:p>
          <a:r>
            <a:rPr lang="ka-GE" sz="1600" b="1" dirty="0" smtClean="0"/>
            <a:t>2) საქართველოს სტატისტიკის ეროვნული სამსახური</a:t>
          </a:r>
          <a:endParaRPr lang="en-US" sz="1600" b="1" dirty="0"/>
        </a:p>
      </dgm:t>
    </dgm:pt>
    <dgm:pt modelId="{EB21D7CC-0560-4733-B737-FDFB7C15763F}" type="parTrans" cxnId="{710A1F89-1B36-4607-B5B0-9C0ED8658C99}">
      <dgm:prSet/>
      <dgm:spPr/>
      <dgm:t>
        <a:bodyPr/>
        <a:lstStyle/>
        <a:p>
          <a:endParaRPr lang="en-US"/>
        </a:p>
      </dgm:t>
    </dgm:pt>
    <dgm:pt modelId="{BBBCC66B-0166-4F85-A182-4BB9F189BB5E}" type="sibTrans" cxnId="{710A1F89-1B36-4607-B5B0-9C0ED8658C99}">
      <dgm:prSet/>
      <dgm:spPr/>
      <dgm:t>
        <a:bodyPr/>
        <a:lstStyle/>
        <a:p>
          <a:endParaRPr lang="en-US"/>
        </a:p>
      </dgm:t>
    </dgm:pt>
    <dgm:pt modelId="{FC115F71-4571-4AB4-BCCF-EA32B669DB6D}">
      <dgm:prSet phldrT="[Text]" custT="1"/>
      <dgm:spPr/>
      <dgm:t>
        <a:bodyPr/>
        <a:lstStyle/>
        <a:p>
          <a:r>
            <a:rPr lang="ka-GE" sz="1800" dirty="0" smtClean="0"/>
            <a:t>საქართველოს მოსახლეობის შესახებ სხვადასხვა ანგარიშების/პუბლიკაციების წარმოება</a:t>
          </a:r>
          <a:endParaRPr lang="en-US" sz="1800" dirty="0"/>
        </a:p>
      </dgm:t>
    </dgm:pt>
    <dgm:pt modelId="{C2816445-AC4E-4981-900B-3C956B0CB4D3}" type="parTrans" cxnId="{7748BD97-A7F8-4928-A006-6C35A5550FA4}">
      <dgm:prSet/>
      <dgm:spPr/>
      <dgm:t>
        <a:bodyPr/>
        <a:lstStyle/>
        <a:p>
          <a:endParaRPr lang="en-US"/>
        </a:p>
      </dgm:t>
    </dgm:pt>
    <dgm:pt modelId="{54506273-8EE8-4633-A293-BF72DE7D4FC3}" type="sibTrans" cxnId="{7748BD97-A7F8-4928-A006-6C35A5550FA4}">
      <dgm:prSet/>
      <dgm:spPr/>
      <dgm:t>
        <a:bodyPr/>
        <a:lstStyle/>
        <a:p>
          <a:endParaRPr lang="en-US"/>
        </a:p>
      </dgm:t>
    </dgm:pt>
    <dgm:pt modelId="{462F90DD-57A7-43C5-A4C7-4B3C2A1794BC}">
      <dgm:prSet phldrT="[Text]" custT="1"/>
      <dgm:spPr/>
      <dgm:t>
        <a:bodyPr/>
        <a:lstStyle/>
        <a:p>
          <a:r>
            <a:rPr lang="ka-GE" sz="1600" b="1" dirty="0" smtClean="0"/>
            <a:t>3) ჯანმრთელობის დაცვის სამინისტრო</a:t>
          </a:r>
          <a:endParaRPr lang="en-US" sz="1600" b="1" dirty="0"/>
        </a:p>
      </dgm:t>
    </dgm:pt>
    <dgm:pt modelId="{4AE2EF0F-00B9-4A89-B49A-6C23BBF6D5E4}" type="parTrans" cxnId="{88470AC7-5160-4448-9284-D360B0315D89}">
      <dgm:prSet/>
      <dgm:spPr/>
      <dgm:t>
        <a:bodyPr/>
        <a:lstStyle/>
        <a:p>
          <a:endParaRPr lang="en-US"/>
        </a:p>
      </dgm:t>
    </dgm:pt>
    <dgm:pt modelId="{B385A0DE-0138-4E65-AD09-32E0905F12C0}" type="sibTrans" cxnId="{88470AC7-5160-4448-9284-D360B0315D89}">
      <dgm:prSet/>
      <dgm:spPr/>
      <dgm:t>
        <a:bodyPr/>
        <a:lstStyle/>
        <a:p>
          <a:endParaRPr lang="en-US"/>
        </a:p>
      </dgm:t>
    </dgm:pt>
    <dgm:pt modelId="{001887FD-5D2D-49CD-8C05-3F6949696B72}">
      <dgm:prSet phldrT="[Text]" phldr="1"/>
      <dgm:spPr/>
      <dgm:t>
        <a:bodyPr/>
        <a:lstStyle/>
        <a:p>
          <a:endParaRPr lang="en-US"/>
        </a:p>
      </dgm:t>
    </dgm:pt>
    <dgm:pt modelId="{6DE65778-9703-48BA-BA65-4288060CC83D}" type="parTrans" cxnId="{EDEBE63A-BF5A-4F68-9CC4-0505994CEA63}">
      <dgm:prSet/>
      <dgm:spPr/>
      <dgm:t>
        <a:bodyPr/>
        <a:lstStyle/>
        <a:p>
          <a:endParaRPr lang="en-US"/>
        </a:p>
      </dgm:t>
    </dgm:pt>
    <dgm:pt modelId="{41ECF0D3-1A1D-477A-BFCE-F2F9ED154237}" type="sibTrans" cxnId="{EDEBE63A-BF5A-4F68-9CC4-0505994CEA63}">
      <dgm:prSet/>
      <dgm:spPr/>
      <dgm:t>
        <a:bodyPr/>
        <a:lstStyle/>
        <a:p>
          <a:endParaRPr lang="en-US"/>
        </a:p>
      </dgm:t>
    </dgm:pt>
    <dgm:pt modelId="{99FE4971-BAF6-474B-A8F2-080CE98D94E3}">
      <dgm:prSet phldrT="[Text]"/>
      <dgm:spPr/>
      <dgm:t>
        <a:bodyPr/>
        <a:lstStyle/>
        <a:p>
          <a:r>
            <a:rPr lang="ka-GE" dirty="0" smtClean="0"/>
            <a:t>გარდაცვალების სტატისტიკა ძირითადი დიაგნოზების და გამომწვევი მიზეზების მიხედვით</a:t>
          </a:r>
          <a:endParaRPr lang="en-US" dirty="0"/>
        </a:p>
      </dgm:t>
    </dgm:pt>
    <dgm:pt modelId="{96AD2BB1-8AD2-4777-9B4D-0FDCACA40717}" type="parTrans" cxnId="{2E9D7E39-E956-45FE-8F18-08DBCB5FFAFA}">
      <dgm:prSet/>
      <dgm:spPr/>
      <dgm:t>
        <a:bodyPr/>
        <a:lstStyle/>
        <a:p>
          <a:endParaRPr lang="en-US"/>
        </a:p>
      </dgm:t>
    </dgm:pt>
    <dgm:pt modelId="{9D86477C-9E20-41DE-AC8B-E12A00468517}" type="sibTrans" cxnId="{2E9D7E39-E956-45FE-8F18-08DBCB5FFAFA}">
      <dgm:prSet/>
      <dgm:spPr/>
      <dgm:t>
        <a:bodyPr/>
        <a:lstStyle/>
        <a:p>
          <a:endParaRPr lang="en-US"/>
        </a:p>
      </dgm:t>
    </dgm:pt>
    <dgm:pt modelId="{7785BD7E-3025-4DCB-B53C-9C2C1FA0BB5B}">
      <dgm:prSet phldrT="[Text]" phldr="1"/>
      <dgm:spPr/>
      <dgm:t>
        <a:bodyPr/>
        <a:lstStyle/>
        <a:p>
          <a:endParaRPr lang="en-US" dirty="0"/>
        </a:p>
      </dgm:t>
    </dgm:pt>
    <dgm:pt modelId="{222DF8A1-C410-4067-85D4-A7890C45125B}" type="sibTrans" cxnId="{FBA1D5D5-3019-43EE-BF01-A761339FD697}">
      <dgm:prSet/>
      <dgm:spPr/>
      <dgm:t>
        <a:bodyPr/>
        <a:lstStyle/>
        <a:p>
          <a:endParaRPr lang="en-US"/>
        </a:p>
      </dgm:t>
    </dgm:pt>
    <dgm:pt modelId="{93161EF3-5D0B-4C77-BC0A-B520EF71881E}" type="parTrans" cxnId="{FBA1D5D5-3019-43EE-BF01-A761339FD697}">
      <dgm:prSet/>
      <dgm:spPr/>
      <dgm:t>
        <a:bodyPr/>
        <a:lstStyle/>
        <a:p>
          <a:endParaRPr lang="en-US"/>
        </a:p>
      </dgm:t>
    </dgm:pt>
    <dgm:pt modelId="{6968738A-7969-4665-9B54-A73421E7A941}" type="pres">
      <dgm:prSet presAssocID="{05E972DD-E3FF-4022-99D9-8E2193DA328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7E7AC2A-F07F-42E7-9B0C-1D6587A16CFA}" type="pres">
      <dgm:prSet presAssocID="{7A703423-DD14-4739-89D7-8E832E313DC3}" presName="composite" presStyleCnt="0"/>
      <dgm:spPr/>
    </dgm:pt>
    <dgm:pt modelId="{EAE08911-1F9B-46B6-BFE0-2DB55873612A}" type="pres">
      <dgm:prSet presAssocID="{7A703423-DD14-4739-89D7-8E832E313DC3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52B46E-D0E8-427D-94F6-4AD3C2E01FF0}" type="pres">
      <dgm:prSet presAssocID="{7A703423-DD14-4739-89D7-8E832E313DC3}" presName="Parent" presStyleLbl="alignNode1" presStyleIdx="0" presStyleCnt="3" custScaleX="144430" custScaleY="18541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18249-F5AE-4E72-9183-77FC9E3B871D}" type="pres">
      <dgm:prSet presAssocID="{7A703423-DD14-4739-89D7-8E832E313DC3}" presName="Accent" presStyleLbl="parChTrans1D1" presStyleIdx="0" presStyleCnt="3"/>
      <dgm:spPr/>
    </dgm:pt>
    <dgm:pt modelId="{CF93775F-0A11-4460-B095-884D7EA658B8}" type="pres">
      <dgm:prSet presAssocID="{7A703423-DD14-4739-89D7-8E832E313DC3}" presName="Child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2B5FC-4340-48B2-8D7B-298ED28F5195}" type="pres">
      <dgm:prSet presAssocID="{F16264FA-220E-4B4F-A44D-C47921C800CA}" presName="sibTrans" presStyleCnt="0"/>
      <dgm:spPr/>
    </dgm:pt>
    <dgm:pt modelId="{C7BD5601-8892-490C-B5B4-1BDEB0B9AFF0}" type="pres">
      <dgm:prSet presAssocID="{56CC72F0-5E75-455C-8352-BF8D8C1DA19C}" presName="composite" presStyleCnt="0"/>
      <dgm:spPr/>
    </dgm:pt>
    <dgm:pt modelId="{039542C7-2B82-40F2-B4D8-E4CBBFD4B9C6}" type="pres">
      <dgm:prSet presAssocID="{56CC72F0-5E75-455C-8352-BF8D8C1DA19C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5269F1-6890-4866-96FC-BA3DCF47B14B}" type="pres">
      <dgm:prSet presAssocID="{56CC72F0-5E75-455C-8352-BF8D8C1DA19C}" presName="Parent" presStyleLbl="alignNode1" presStyleIdx="1" presStyleCnt="3" custScaleX="264359" custScaleY="171317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9E7A5E-9751-4755-8BDC-9340D7DAF98B}" type="pres">
      <dgm:prSet presAssocID="{56CC72F0-5E75-455C-8352-BF8D8C1DA19C}" presName="Accent" presStyleLbl="parChTrans1D1" presStyleIdx="1" presStyleCnt="3"/>
      <dgm:spPr/>
    </dgm:pt>
    <dgm:pt modelId="{2177DBAD-3A3E-4E90-84E7-CF112A4C95E9}" type="pres">
      <dgm:prSet presAssocID="{56CC72F0-5E75-455C-8352-BF8D8C1DA19C}" presName="Child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C24306-E9DA-4EFC-A904-3938C28C7C07}" type="pres">
      <dgm:prSet presAssocID="{BBBCC66B-0166-4F85-A182-4BB9F189BB5E}" presName="sibTrans" presStyleCnt="0"/>
      <dgm:spPr/>
    </dgm:pt>
    <dgm:pt modelId="{FA2953D7-EF76-4FAD-A2C4-AE289F9149B7}" type="pres">
      <dgm:prSet presAssocID="{462F90DD-57A7-43C5-A4C7-4B3C2A1794BC}" presName="composite" presStyleCnt="0"/>
      <dgm:spPr/>
    </dgm:pt>
    <dgm:pt modelId="{F6E49E5E-8E32-42D6-8495-EAE4AD0B5147}" type="pres">
      <dgm:prSet presAssocID="{462F90DD-57A7-43C5-A4C7-4B3C2A1794BC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516E74-81FD-4468-AE24-B47DD30E2B4F}" type="pres">
      <dgm:prSet presAssocID="{462F90DD-57A7-43C5-A4C7-4B3C2A1794BC}" presName="Parent" presStyleLbl="alignNode1" presStyleIdx="2" presStyleCnt="3" custScaleX="152083" custScaleY="16465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96ADBE-9EE7-4658-BB72-31E7C417BA74}" type="pres">
      <dgm:prSet presAssocID="{462F90DD-57A7-43C5-A4C7-4B3C2A1794BC}" presName="Accent" presStyleLbl="parChTrans1D1" presStyleIdx="2" presStyleCnt="3"/>
      <dgm:spPr/>
    </dgm:pt>
    <dgm:pt modelId="{5BAAE47C-C330-4E26-9127-2F97F992F609}" type="pres">
      <dgm:prSet presAssocID="{462F90DD-57A7-43C5-A4C7-4B3C2A1794BC}" presName="Child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8F0F74-E13D-4854-88B9-6C88280B6166}" type="presOf" srcId="{7A703423-DD14-4739-89D7-8E832E313DC3}" destId="{E552B46E-D0E8-427D-94F6-4AD3C2E01FF0}" srcOrd="0" destOrd="0" presId="urn:microsoft.com/office/officeart/2011/layout/TabList"/>
    <dgm:cxn modelId="{43BC083E-9BAF-44E7-A9F6-10BB56C19531}" srcId="{05E972DD-E3FF-4022-99D9-8E2193DA3283}" destId="{7A703423-DD14-4739-89D7-8E832E313DC3}" srcOrd="0" destOrd="0" parTransId="{38DE193B-A92A-470E-93A9-B7B4FB8597F2}" sibTransId="{F16264FA-220E-4B4F-A44D-C47921C800CA}"/>
    <dgm:cxn modelId="{E68185DE-1504-47E7-A174-FD143F7FC703}" type="presOf" srcId="{FC115F71-4571-4AB4-BCCF-EA32B669DB6D}" destId="{2177DBAD-3A3E-4E90-84E7-CF112A4C95E9}" srcOrd="0" destOrd="0" presId="urn:microsoft.com/office/officeart/2011/layout/TabList"/>
    <dgm:cxn modelId="{7748BD97-A7F8-4928-A006-6C35A5550FA4}" srcId="{56CC72F0-5E75-455C-8352-BF8D8C1DA19C}" destId="{FC115F71-4571-4AB4-BCCF-EA32B669DB6D}" srcOrd="1" destOrd="0" parTransId="{C2816445-AC4E-4981-900B-3C956B0CB4D3}" sibTransId="{54506273-8EE8-4633-A293-BF72DE7D4FC3}"/>
    <dgm:cxn modelId="{FBA1D5D5-3019-43EE-BF01-A761339FD697}" srcId="{56CC72F0-5E75-455C-8352-BF8D8C1DA19C}" destId="{7785BD7E-3025-4DCB-B53C-9C2C1FA0BB5B}" srcOrd="0" destOrd="0" parTransId="{93161EF3-5D0B-4C77-BC0A-B520EF71881E}" sibTransId="{222DF8A1-C410-4067-85D4-A7890C45125B}"/>
    <dgm:cxn modelId="{EDEBE63A-BF5A-4F68-9CC4-0505994CEA63}" srcId="{462F90DD-57A7-43C5-A4C7-4B3C2A1794BC}" destId="{001887FD-5D2D-49CD-8C05-3F6949696B72}" srcOrd="0" destOrd="0" parTransId="{6DE65778-9703-48BA-BA65-4288060CC83D}" sibTransId="{41ECF0D3-1A1D-477A-BFCE-F2F9ED154237}"/>
    <dgm:cxn modelId="{B99CA3FE-E301-4104-949E-26E230EC5C71}" type="presOf" srcId="{7785BD7E-3025-4DCB-B53C-9C2C1FA0BB5B}" destId="{039542C7-2B82-40F2-B4D8-E4CBBFD4B9C6}" srcOrd="0" destOrd="0" presId="urn:microsoft.com/office/officeart/2011/layout/TabList"/>
    <dgm:cxn modelId="{88470AC7-5160-4448-9284-D360B0315D89}" srcId="{05E972DD-E3FF-4022-99D9-8E2193DA3283}" destId="{462F90DD-57A7-43C5-A4C7-4B3C2A1794BC}" srcOrd="2" destOrd="0" parTransId="{4AE2EF0F-00B9-4A89-B49A-6C23BBF6D5E4}" sibTransId="{B385A0DE-0138-4E65-AD09-32E0905F12C0}"/>
    <dgm:cxn modelId="{0DA3EF51-B787-440A-BDC4-FABAFB3624FE}" srcId="{7A703423-DD14-4739-89D7-8E832E313DC3}" destId="{0E8ED74D-08E7-4F87-AE54-EF1C09A10782}" srcOrd="1" destOrd="0" parTransId="{D0DB306E-503B-48FA-9BCD-BCB02795F45A}" sibTransId="{D6E4E264-8766-49B6-87DB-D7B3160274D6}"/>
    <dgm:cxn modelId="{2E9D7E39-E956-45FE-8F18-08DBCB5FFAFA}" srcId="{462F90DD-57A7-43C5-A4C7-4B3C2A1794BC}" destId="{99FE4971-BAF6-474B-A8F2-080CE98D94E3}" srcOrd="1" destOrd="0" parTransId="{96AD2BB1-8AD2-4777-9B4D-0FDCACA40717}" sibTransId="{9D86477C-9E20-41DE-AC8B-E12A00468517}"/>
    <dgm:cxn modelId="{D993D0FE-97FE-4BFB-BCE6-7A69C4697523}" srcId="{7A703423-DD14-4739-89D7-8E832E313DC3}" destId="{F0118C31-2F78-4E00-9541-37582E9A9126}" srcOrd="0" destOrd="0" parTransId="{C8D83A0D-0EBC-40EA-995B-33DD0EFE65AA}" sibTransId="{5F0024AD-720F-44DD-99A1-EF869215AB2D}"/>
    <dgm:cxn modelId="{6A57C594-6D94-43EC-9226-CDA9EB3F1B9F}" type="presOf" srcId="{56CC72F0-5E75-455C-8352-BF8D8C1DA19C}" destId="{A05269F1-6890-4866-96FC-BA3DCF47B14B}" srcOrd="0" destOrd="0" presId="urn:microsoft.com/office/officeart/2011/layout/TabList"/>
    <dgm:cxn modelId="{710A1F89-1B36-4607-B5B0-9C0ED8658C99}" srcId="{05E972DD-E3FF-4022-99D9-8E2193DA3283}" destId="{56CC72F0-5E75-455C-8352-BF8D8C1DA19C}" srcOrd="1" destOrd="0" parTransId="{EB21D7CC-0560-4733-B737-FDFB7C15763F}" sibTransId="{BBBCC66B-0166-4F85-A182-4BB9F189BB5E}"/>
    <dgm:cxn modelId="{2297CCC1-3E3D-4FA1-A94F-74296094DA97}" type="presOf" srcId="{0E8ED74D-08E7-4F87-AE54-EF1C09A10782}" destId="{CF93775F-0A11-4460-B095-884D7EA658B8}" srcOrd="0" destOrd="0" presId="urn:microsoft.com/office/officeart/2011/layout/TabList"/>
    <dgm:cxn modelId="{41DF402D-080A-4658-848C-92CA6BFE21AB}" type="presOf" srcId="{05E972DD-E3FF-4022-99D9-8E2193DA3283}" destId="{6968738A-7969-4665-9B54-A73421E7A941}" srcOrd="0" destOrd="0" presId="urn:microsoft.com/office/officeart/2011/layout/TabList"/>
    <dgm:cxn modelId="{9677F1A3-CEFE-479B-AD04-B921CADCBCE7}" type="presOf" srcId="{462F90DD-57A7-43C5-A4C7-4B3C2A1794BC}" destId="{A4516E74-81FD-4468-AE24-B47DD30E2B4F}" srcOrd="0" destOrd="0" presId="urn:microsoft.com/office/officeart/2011/layout/TabList"/>
    <dgm:cxn modelId="{C72448D1-AE25-4EF4-A72F-BF2F1D1F3305}" type="presOf" srcId="{001887FD-5D2D-49CD-8C05-3F6949696B72}" destId="{F6E49E5E-8E32-42D6-8495-EAE4AD0B5147}" srcOrd="0" destOrd="0" presId="urn:microsoft.com/office/officeart/2011/layout/TabList"/>
    <dgm:cxn modelId="{92471798-8454-4798-88C4-7573093B4F0F}" type="presOf" srcId="{F0118C31-2F78-4E00-9541-37582E9A9126}" destId="{EAE08911-1F9B-46B6-BFE0-2DB55873612A}" srcOrd="0" destOrd="0" presId="urn:microsoft.com/office/officeart/2011/layout/TabList"/>
    <dgm:cxn modelId="{9BBFEA53-802A-49BF-A7C0-D9EBEE69B1FA}" type="presOf" srcId="{99FE4971-BAF6-474B-A8F2-080CE98D94E3}" destId="{5BAAE47C-C330-4E26-9127-2F97F992F609}" srcOrd="0" destOrd="0" presId="urn:microsoft.com/office/officeart/2011/layout/TabList"/>
    <dgm:cxn modelId="{18967B42-04D9-464E-97B4-643373573F21}" type="presParOf" srcId="{6968738A-7969-4665-9B54-A73421E7A941}" destId="{A7E7AC2A-F07F-42E7-9B0C-1D6587A16CFA}" srcOrd="0" destOrd="0" presId="urn:microsoft.com/office/officeart/2011/layout/TabList"/>
    <dgm:cxn modelId="{7AC141B3-89BF-4E47-8779-20F08ACD5586}" type="presParOf" srcId="{A7E7AC2A-F07F-42E7-9B0C-1D6587A16CFA}" destId="{EAE08911-1F9B-46B6-BFE0-2DB55873612A}" srcOrd="0" destOrd="0" presId="urn:microsoft.com/office/officeart/2011/layout/TabList"/>
    <dgm:cxn modelId="{131E5DDD-FE2B-43B2-BD58-427D4347006F}" type="presParOf" srcId="{A7E7AC2A-F07F-42E7-9B0C-1D6587A16CFA}" destId="{E552B46E-D0E8-427D-94F6-4AD3C2E01FF0}" srcOrd="1" destOrd="0" presId="urn:microsoft.com/office/officeart/2011/layout/TabList"/>
    <dgm:cxn modelId="{7DCD6B10-AFA9-4E6B-901A-B47F514E386F}" type="presParOf" srcId="{A7E7AC2A-F07F-42E7-9B0C-1D6587A16CFA}" destId="{7A918249-F5AE-4E72-9183-77FC9E3B871D}" srcOrd="2" destOrd="0" presId="urn:microsoft.com/office/officeart/2011/layout/TabList"/>
    <dgm:cxn modelId="{10EF957D-5325-454C-AD2B-A466AB6D82DB}" type="presParOf" srcId="{6968738A-7969-4665-9B54-A73421E7A941}" destId="{CF93775F-0A11-4460-B095-884D7EA658B8}" srcOrd="1" destOrd="0" presId="urn:microsoft.com/office/officeart/2011/layout/TabList"/>
    <dgm:cxn modelId="{A33312BA-FC1E-4339-A911-554A251255C7}" type="presParOf" srcId="{6968738A-7969-4665-9B54-A73421E7A941}" destId="{64C2B5FC-4340-48B2-8D7B-298ED28F5195}" srcOrd="2" destOrd="0" presId="urn:microsoft.com/office/officeart/2011/layout/TabList"/>
    <dgm:cxn modelId="{B1C10515-976C-46FF-9267-1D28CC170D16}" type="presParOf" srcId="{6968738A-7969-4665-9B54-A73421E7A941}" destId="{C7BD5601-8892-490C-B5B4-1BDEB0B9AFF0}" srcOrd="3" destOrd="0" presId="urn:microsoft.com/office/officeart/2011/layout/TabList"/>
    <dgm:cxn modelId="{B0792C8B-2EF4-4A0A-9EA5-B045A33FD1BE}" type="presParOf" srcId="{C7BD5601-8892-490C-B5B4-1BDEB0B9AFF0}" destId="{039542C7-2B82-40F2-B4D8-E4CBBFD4B9C6}" srcOrd="0" destOrd="0" presId="urn:microsoft.com/office/officeart/2011/layout/TabList"/>
    <dgm:cxn modelId="{6D7E45C3-E51D-4255-ADFC-3D2CD38AD640}" type="presParOf" srcId="{C7BD5601-8892-490C-B5B4-1BDEB0B9AFF0}" destId="{A05269F1-6890-4866-96FC-BA3DCF47B14B}" srcOrd="1" destOrd="0" presId="urn:microsoft.com/office/officeart/2011/layout/TabList"/>
    <dgm:cxn modelId="{F5D0D8C9-F876-4C74-B006-189DC87EF700}" type="presParOf" srcId="{C7BD5601-8892-490C-B5B4-1BDEB0B9AFF0}" destId="{AF9E7A5E-9751-4755-8BDC-9340D7DAF98B}" srcOrd="2" destOrd="0" presId="urn:microsoft.com/office/officeart/2011/layout/TabList"/>
    <dgm:cxn modelId="{A3516C57-4297-4D76-B069-5D407B5E5873}" type="presParOf" srcId="{6968738A-7969-4665-9B54-A73421E7A941}" destId="{2177DBAD-3A3E-4E90-84E7-CF112A4C95E9}" srcOrd="4" destOrd="0" presId="urn:microsoft.com/office/officeart/2011/layout/TabList"/>
    <dgm:cxn modelId="{8477A6AC-4916-40C0-AA17-4BD206202A73}" type="presParOf" srcId="{6968738A-7969-4665-9B54-A73421E7A941}" destId="{A6C24306-E9DA-4EFC-A904-3938C28C7C07}" srcOrd="5" destOrd="0" presId="urn:microsoft.com/office/officeart/2011/layout/TabList"/>
    <dgm:cxn modelId="{2A86C4B8-3B85-4594-A110-54749539D774}" type="presParOf" srcId="{6968738A-7969-4665-9B54-A73421E7A941}" destId="{FA2953D7-EF76-4FAD-A2C4-AE289F9149B7}" srcOrd="6" destOrd="0" presId="urn:microsoft.com/office/officeart/2011/layout/TabList"/>
    <dgm:cxn modelId="{56FA3CFA-CE22-489D-A77C-ABB4D6E7211E}" type="presParOf" srcId="{FA2953D7-EF76-4FAD-A2C4-AE289F9149B7}" destId="{F6E49E5E-8E32-42D6-8495-EAE4AD0B5147}" srcOrd="0" destOrd="0" presId="urn:microsoft.com/office/officeart/2011/layout/TabList"/>
    <dgm:cxn modelId="{26860520-6CFD-4E8C-A28D-307E85960051}" type="presParOf" srcId="{FA2953D7-EF76-4FAD-A2C4-AE289F9149B7}" destId="{A4516E74-81FD-4468-AE24-B47DD30E2B4F}" srcOrd="1" destOrd="0" presId="urn:microsoft.com/office/officeart/2011/layout/TabList"/>
    <dgm:cxn modelId="{C1941EF0-0D1C-4861-8DE2-3CE2A099E664}" type="presParOf" srcId="{FA2953D7-EF76-4FAD-A2C4-AE289F9149B7}" destId="{4E96ADBE-9EE7-4658-BB72-31E7C417BA74}" srcOrd="2" destOrd="0" presId="urn:microsoft.com/office/officeart/2011/layout/TabList"/>
    <dgm:cxn modelId="{01ADF4B2-E6E0-460A-9F0C-4ABAAEAD5A49}" type="presParOf" srcId="{6968738A-7969-4665-9B54-A73421E7A941}" destId="{5BAAE47C-C330-4E26-9127-2F97F992F609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უწყვეტი მონიტორინგი ქვეყანაში იმუნიზაციის პროცესზე და მარაგების მართვაზე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ინფომრაციის მიღება სხვადასხვა ტექნიკური და პოლიტიკური გადაწყვეტილებების მისაღებად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5E972DD-E3FF-4022-99D9-8E2193DA3283}" type="doc">
      <dgm:prSet loTypeId="urn:microsoft.com/office/officeart/2011/layout/Tab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A703423-DD14-4739-89D7-8E832E313DC3}">
      <dgm:prSet phldrT="[Text]" custT="1"/>
      <dgm:spPr/>
      <dgm:t>
        <a:bodyPr/>
        <a:lstStyle/>
        <a:p>
          <a:r>
            <a:rPr lang="ka-GE" sz="1600" b="1" dirty="0" smtClean="0"/>
            <a:t>სისტემა შედგება სხვადასხვა კომპონენტებისგან: </a:t>
          </a:r>
          <a:endParaRPr lang="en-US" sz="1600" b="1" dirty="0"/>
        </a:p>
      </dgm:t>
    </dgm:pt>
    <dgm:pt modelId="{38DE193B-A92A-470E-93A9-B7B4FB8597F2}" type="parTrans" cxnId="{43BC083E-9BAF-44E7-A9F6-10BB56C19531}">
      <dgm:prSet/>
      <dgm:spPr/>
      <dgm:t>
        <a:bodyPr/>
        <a:lstStyle/>
        <a:p>
          <a:endParaRPr lang="en-US"/>
        </a:p>
      </dgm:t>
    </dgm:pt>
    <dgm:pt modelId="{F16264FA-220E-4B4F-A44D-C47921C800CA}" type="sibTrans" cxnId="{43BC083E-9BAF-44E7-A9F6-10BB56C19531}">
      <dgm:prSet/>
      <dgm:spPr/>
      <dgm:t>
        <a:bodyPr/>
        <a:lstStyle/>
        <a:p>
          <a:endParaRPr lang="en-US"/>
        </a:p>
      </dgm:t>
    </dgm:pt>
    <dgm:pt modelId="{F0118C31-2F78-4E00-9541-37582E9A9126}">
      <dgm:prSet phldrT="[Text]" phldr="1"/>
      <dgm:spPr/>
      <dgm:t>
        <a:bodyPr/>
        <a:lstStyle/>
        <a:p>
          <a:endParaRPr lang="en-US" dirty="0"/>
        </a:p>
      </dgm:t>
    </dgm:pt>
    <dgm:pt modelId="{C8D83A0D-0EBC-40EA-995B-33DD0EFE65AA}" type="parTrans" cxnId="{D993D0FE-97FE-4BFB-BCE6-7A69C4697523}">
      <dgm:prSet/>
      <dgm:spPr/>
      <dgm:t>
        <a:bodyPr/>
        <a:lstStyle/>
        <a:p>
          <a:endParaRPr lang="en-US"/>
        </a:p>
      </dgm:t>
    </dgm:pt>
    <dgm:pt modelId="{5F0024AD-720F-44DD-99A1-EF869215AB2D}" type="sibTrans" cxnId="{D993D0FE-97FE-4BFB-BCE6-7A69C4697523}">
      <dgm:prSet/>
      <dgm:spPr/>
      <dgm:t>
        <a:bodyPr/>
        <a:lstStyle/>
        <a:p>
          <a:endParaRPr lang="en-US"/>
        </a:p>
      </dgm:t>
    </dgm:pt>
    <dgm:pt modelId="{0E8ED74D-08E7-4F87-AE54-EF1C09A10782}">
      <dgm:prSet phldrT="[Text]" custT="1"/>
      <dgm:spPr/>
      <dgm:t>
        <a:bodyPr/>
        <a:lstStyle/>
        <a:p>
          <a:r>
            <a:rPr lang="ka-GE" sz="1600" dirty="0" smtClean="0"/>
            <a:t>სასაწყობე მარაგების და ნაშთების კონტროლი;</a:t>
          </a:r>
          <a:endParaRPr lang="en-US" sz="1600" dirty="0"/>
        </a:p>
      </dgm:t>
    </dgm:pt>
    <dgm:pt modelId="{D6E4E264-8766-49B6-87DB-D7B3160274D6}" type="sibTrans" cxnId="{0DA3EF51-B787-440A-BDC4-FABAFB3624FE}">
      <dgm:prSet/>
      <dgm:spPr/>
      <dgm:t>
        <a:bodyPr/>
        <a:lstStyle/>
        <a:p>
          <a:endParaRPr lang="en-US"/>
        </a:p>
      </dgm:t>
    </dgm:pt>
    <dgm:pt modelId="{D0DB306E-503B-48FA-9BCD-BCB02795F45A}" type="parTrans" cxnId="{0DA3EF51-B787-440A-BDC4-FABAFB3624FE}">
      <dgm:prSet/>
      <dgm:spPr/>
      <dgm:t>
        <a:bodyPr/>
        <a:lstStyle/>
        <a:p>
          <a:endParaRPr lang="en-US"/>
        </a:p>
      </dgm:t>
    </dgm:pt>
    <dgm:pt modelId="{A1FA11C1-CCEF-4E94-B68D-0DB22BB8A0EF}">
      <dgm:prSet phldrT="[Text]" custT="1"/>
      <dgm:spPr/>
      <dgm:t>
        <a:bodyPr/>
        <a:lstStyle/>
        <a:p>
          <a:r>
            <a:rPr lang="ka-GE" sz="1600" dirty="0" smtClean="0"/>
            <a:t>იმუნიზაციის კალენდარი;</a:t>
          </a:r>
          <a:endParaRPr lang="en-US" sz="1600" dirty="0"/>
        </a:p>
      </dgm:t>
    </dgm:pt>
    <dgm:pt modelId="{0EBB6167-C036-40F3-A04B-375ED267283B}" type="parTrans" cxnId="{E10F2C1A-8FFE-425A-AABA-7EF8935736B1}">
      <dgm:prSet/>
      <dgm:spPr/>
      <dgm:t>
        <a:bodyPr/>
        <a:lstStyle/>
        <a:p>
          <a:endParaRPr lang="en-US"/>
        </a:p>
      </dgm:t>
    </dgm:pt>
    <dgm:pt modelId="{2488C2DB-4858-4509-9207-BD6D37CD0F14}" type="sibTrans" cxnId="{E10F2C1A-8FFE-425A-AABA-7EF8935736B1}">
      <dgm:prSet/>
      <dgm:spPr/>
      <dgm:t>
        <a:bodyPr/>
        <a:lstStyle/>
        <a:p>
          <a:endParaRPr lang="en-US"/>
        </a:p>
      </dgm:t>
    </dgm:pt>
    <dgm:pt modelId="{BBD3B83C-2EBE-43DD-9E57-7460A9A2315C}">
      <dgm:prSet phldrT="[Text]" custT="1"/>
      <dgm:spPr/>
      <dgm:t>
        <a:bodyPr/>
        <a:lstStyle/>
        <a:p>
          <a:r>
            <a:rPr lang="ka-GE" sz="1600" dirty="0" smtClean="0"/>
            <a:t>იმუნიზაციის აპლიკაცია;</a:t>
          </a:r>
          <a:endParaRPr lang="en-US" sz="1600" dirty="0"/>
        </a:p>
      </dgm:t>
    </dgm:pt>
    <dgm:pt modelId="{74D03DFE-49E3-483E-89EE-4D702CFBA22D}" type="parTrans" cxnId="{406AAD5A-1B86-45C8-AEC0-31A73AFD38D6}">
      <dgm:prSet/>
      <dgm:spPr/>
      <dgm:t>
        <a:bodyPr/>
        <a:lstStyle/>
        <a:p>
          <a:endParaRPr lang="en-US"/>
        </a:p>
      </dgm:t>
    </dgm:pt>
    <dgm:pt modelId="{A4ED3164-BDCD-49D5-9318-C72973E00C5F}" type="sibTrans" cxnId="{406AAD5A-1B86-45C8-AEC0-31A73AFD38D6}">
      <dgm:prSet/>
      <dgm:spPr/>
      <dgm:t>
        <a:bodyPr/>
        <a:lstStyle/>
        <a:p>
          <a:endParaRPr lang="en-US"/>
        </a:p>
      </dgm:t>
    </dgm:pt>
    <dgm:pt modelId="{4141754B-5898-445E-BD38-90284528A953}">
      <dgm:prSet phldrT="[Text]" custT="1"/>
      <dgm:spPr/>
      <dgm:t>
        <a:bodyPr/>
        <a:lstStyle/>
        <a:p>
          <a:r>
            <a:rPr lang="ka-GE" sz="1600" dirty="0" smtClean="0"/>
            <a:t>SMS ძრავი;</a:t>
          </a:r>
          <a:endParaRPr lang="en-US" sz="1600" dirty="0"/>
        </a:p>
      </dgm:t>
    </dgm:pt>
    <dgm:pt modelId="{323497CF-14E4-4463-B468-BE3905650EF5}" type="parTrans" cxnId="{4EECD100-2540-4B4F-A967-12BF6B7C721D}">
      <dgm:prSet/>
      <dgm:spPr/>
      <dgm:t>
        <a:bodyPr/>
        <a:lstStyle/>
        <a:p>
          <a:endParaRPr lang="en-US"/>
        </a:p>
      </dgm:t>
    </dgm:pt>
    <dgm:pt modelId="{EE5FE174-4CA8-40C7-BFDB-7CD2C34E8B1D}" type="sibTrans" cxnId="{4EECD100-2540-4B4F-A967-12BF6B7C721D}">
      <dgm:prSet/>
      <dgm:spPr/>
      <dgm:t>
        <a:bodyPr/>
        <a:lstStyle/>
        <a:p>
          <a:endParaRPr lang="en-US"/>
        </a:p>
      </dgm:t>
    </dgm:pt>
    <dgm:pt modelId="{7C5FA266-9955-4AE2-B9EC-8E9ED3A2FD22}">
      <dgm:prSet phldrT="[Text]" custT="1"/>
      <dgm:spPr/>
      <dgm:t>
        <a:bodyPr/>
        <a:lstStyle/>
        <a:p>
          <a:r>
            <a:rPr lang="ka-GE" sz="1600" dirty="0" smtClean="0"/>
            <a:t>შეტყობინებების მართვის სისტემა.</a:t>
          </a:r>
          <a:endParaRPr lang="en-US" sz="1600" dirty="0"/>
        </a:p>
      </dgm:t>
    </dgm:pt>
    <dgm:pt modelId="{1CF0F0D4-43DA-41E5-9917-FB60552B3DD3}" type="parTrans" cxnId="{41FE94F4-8599-45A4-8063-4250DA6C6BB8}">
      <dgm:prSet/>
      <dgm:spPr/>
      <dgm:t>
        <a:bodyPr/>
        <a:lstStyle/>
        <a:p>
          <a:endParaRPr lang="en-US"/>
        </a:p>
      </dgm:t>
    </dgm:pt>
    <dgm:pt modelId="{E0C37E0A-D852-47C2-87C3-174FC357F2EA}" type="sibTrans" cxnId="{41FE94F4-8599-45A4-8063-4250DA6C6BB8}">
      <dgm:prSet/>
      <dgm:spPr/>
      <dgm:t>
        <a:bodyPr/>
        <a:lstStyle/>
        <a:p>
          <a:endParaRPr lang="en-US"/>
        </a:p>
      </dgm:t>
    </dgm:pt>
    <dgm:pt modelId="{6968738A-7969-4665-9B54-A73421E7A941}" type="pres">
      <dgm:prSet presAssocID="{05E972DD-E3FF-4022-99D9-8E2193DA328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7E7AC2A-F07F-42E7-9B0C-1D6587A16CFA}" type="pres">
      <dgm:prSet presAssocID="{7A703423-DD14-4739-89D7-8E832E313DC3}" presName="composite" presStyleCnt="0"/>
      <dgm:spPr/>
    </dgm:pt>
    <dgm:pt modelId="{EAE08911-1F9B-46B6-BFE0-2DB55873612A}" type="pres">
      <dgm:prSet presAssocID="{7A703423-DD14-4739-89D7-8E832E313DC3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52B46E-D0E8-427D-94F6-4AD3C2E01FF0}" type="pres">
      <dgm:prSet presAssocID="{7A703423-DD14-4739-89D7-8E832E313DC3}" presName="Parent" presStyleLbl="alignNode1" presStyleIdx="0" presStyleCnt="1" custScaleX="227290" custScaleY="88878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18249-F5AE-4E72-9183-77FC9E3B871D}" type="pres">
      <dgm:prSet presAssocID="{7A703423-DD14-4739-89D7-8E832E313DC3}" presName="Accent" presStyleLbl="parChTrans1D1" presStyleIdx="0" presStyleCnt="1"/>
      <dgm:spPr/>
    </dgm:pt>
    <dgm:pt modelId="{CF93775F-0A11-4460-B095-884D7EA658B8}" type="pres">
      <dgm:prSet presAssocID="{7A703423-DD14-4739-89D7-8E832E313DC3}" presName="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6AAD5A-1B86-45C8-AEC0-31A73AFD38D6}" srcId="{7A703423-DD14-4739-89D7-8E832E313DC3}" destId="{BBD3B83C-2EBE-43DD-9E57-7460A9A2315C}" srcOrd="3" destOrd="0" parTransId="{74D03DFE-49E3-483E-89EE-4D702CFBA22D}" sibTransId="{A4ED3164-BDCD-49D5-9318-C72973E00C5F}"/>
    <dgm:cxn modelId="{DE8F0F74-E13D-4854-88B9-6C88280B6166}" type="presOf" srcId="{7A703423-DD14-4739-89D7-8E832E313DC3}" destId="{E552B46E-D0E8-427D-94F6-4AD3C2E01FF0}" srcOrd="0" destOrd="0" presId="urn:microsoft.com/office/officeart/2011/layout/TabList"/>
    <dgm:cxn modelId="{43BC083E-9BAF-44E7-A9F6-10BB56C19531}" srcId="{05E972DD-E3FF-4022-99D9-8E2193DA3283}" destId="{7A703423-DD14-4739-89D7-8E832E313DC3}" srcOrd="0" destOrd="0" parTransId="{38DE193B-A92A-470E-93A9-B7B4FB8597F2}" sibTransId="{F16264FA-220E-4B4F-A44D-C47921C800CA}"/>
    <dgm:cxn modelId="{E10F2C1A-8FFE-425A-AABA-7EF8935736B1}" srcId="{7A703423-DD14-4739-89D7-8E832E313DC3}" destId="{A1FA11C1-CCEF-4E94-B68D-0DB22BB8A0EF}" srcOrd="2" destOrd="0" parTransId="{0EBB6167-C036-40F3-A04B-375ED267283B}" sibTransId="{2488C2DB-4858-4509-9207-BD6D37CD0F14}"/>
    <dgm:cxn modelId="{41FE94F4-8599-45A4-8063-4250DA6C6BB8}" srcId="{7A703423-DD14-4739-89D7-8E832E313DC3}" destId="{7C5FA266-9955-4AE2-B9EC-8E9ED3A2FD22}" srcOrd="5" destOrd="0" parTransId="{1CF0F0D4-43DA-41E5-9917-FB60552B3DD3}" sibTransId="{E0C37E0A-D852-47C2-87C3-174FC357F2EA}"/>
    <dgm:cxn modelId="{28B4BEAA-B460-4F6C-8ADF-11DCDD02EA80}" type="presOf" srcId="{7C5FA266-9955-4AE2-B9EC-8E9ED3A2FD22}" destId="{CF93775F-0A11-4460-B095-884D7EA658B8}" srcOrd="0" destOrd="4" presId="urn:microsoft.com/office/officeart/2011/layout/TabList"/>
    <dgm:cxn modelId="{0DA3EF51-B787-440A-BDC4-FABAFB3624FE}" srcId="{7A703423-DD14-4739-89D7-8E832E313DC3}" destId="{0E8ED74D-08E7-4F87-AE54-EF1C09A10782}" srcOrd="1" destOrd="0" parTransId="{D0DB306E-503B-48FA-9BCD-BCB02795F45A}" sibTransId="{D6E4E264-8766-49B6-87DB-D7B3160274D6}"/>
    <dgm:cxn modelId="{CF51FE8E-F107-40B4-887D-5BCF9DDBA889}" type="presOf" srcId="{A1FA11C1-CCEF-4E94-B68D-0DB22BB8A0EF}" destId="{CF93775F-0A11-4460-B095-884D7EA658B8}" srcOrd="0" destOrd="1" presId="urn:microsoft.com/office/officeart/2011/layout/TabList"/>
    <dgm:cxn modelId="{D993D0FE-97FE-4BFB-BCE6-7A69C4697523}" srcId="{7A703423-DD14-4739-89D7-8E832E313DC3}" destId="{F0118C31-2F78-4E00-9541-37582E9A9126}" srcOrd="0" destOrd="0" parTransId="{C8D83A0D-0EBC-40EA-995B-33DD0EFE65AA}" sibTransId="{5F0024AD-720F-44DD-99A1-EF869215AB2D}"/>
    <dgm:cxn modelId="{3D867705-F65F-4F6C-B09C-F21F2A7BF961}" type="presOf" srcId="{4141754B-5898-445E-BD38-90284528A953}" destId="{CF93775F-0A11-4460-B095-884D7EA658B8}" srcOrd="0" destOrd="3" presId="urn:microsoft.com/office/officeart/2011/layout/TabList"/>
    <dgm:cxn modelId="{2297CCC1-3E3D-4FA1-A94F-74296094DA97}" type="presOf" srcId="{0E8ED74D-08E7-4F87-AE54-EF1C09A10782}" destId="{CF93775F-0A11-4460-B095-884D7EA658B8}" srcOrd="0" destOrd="0" presId="urn:microsoft.com/office/officeart/2011/layout/TabList"/>
    <dgm:cxn modelId="{41DF402D-080A-4658-848C-92CA6BFE21AB}" type="presOf" srcId="{05E972DD-E3FF-4022-99D9-8E2193DA3283}" destId="{6968738A-7969-4665-9B54-A73421E7A941}" srcOrd="0" destOrd="0" presId="urn:microsoft.com/office/officeart/2011/layout/TabList"/>
    <dgm:cxn modelId="{4EECD100-2540-4B4F-A967-12BF6B7C721D}" srcId="{7A703423-DD14-4739-89D7-8E832E313DC3}" destId="{4141754B-5898-445E-BD38-90284528A953}" srcOrd="4" destOrd="0" parTransId="{323497CF-14E4-4463-B468-BE3905650EF5}" sibTransId="{EE5FE174-4CA8-40C7-BFDB-7CD2C34E8B1D}"/>
    <dgm:cxn modelId="{582B9FF1-7D26-4DE9-9B1F-65504B50E624}" type="presOf" srcId="{BBD3B83C-2EBE-43DD-9E57-7460A9A2315C}" destId="{CF93775F-0A11-4460-B095-884D7EA658B8}" srcOrd="0" destOrd="2" presId="urn:microsoft.com/office/officeart/2011/layout/TabList"/>
    <dgm:cxn modelId="{92471798-8454-4798-88C4-7573093B4F0F}" type="presOf" srcId="{F0118C31-2F78-4E00-9541-37582E9A9126}" destId="{EAE08911-1F9B-46B6-BFE0-2DB55873612A}" srcOrd="0" destOrd="0" presId="urn:microsoft.com/office/officeart/2011/layout/TabList"/>
    <dgm:cxn modelId="{18967B42-04D9-464E-97B4-643373573F21}" type="presParOf" srcId="{6968738A-7969-4665-9B54-A73421E7A941}" destId="{A7E7AC2A-F07F-42E7-9B0C-1D6587A16CFA}" srcOrd="0" destOrd="0" presId="urn:microsoft.com/office/officeart/2011/layout/TabList"/>
    <dgm:cxn modelId="{7AC141B3-89BF-4E47-8779-20F08ACD5586}" type="presParOf" srcId="{A7E7AC2A-F07F-42E7-9B0C-1D6587A16CFA}" destId="{EAE08911-1F9B-46B6-BFE0-2DB55873612A}" srcOrd="0" destOrd="0" presId="urn:microsoft.com/office/officeart/2011/layout/TabList"/>
    <dgm:cxn modelId="{131E5DDD-FE2B-43B2-BD58-427D4347006F}" type="presParOf" srcId="{A7E7AC2A-F07F-42E7-9B0C-1D6587A16CFA}" destId="{E552B46E-D0E8-427D-94F6-4AD3C2E01FF0}" srcOrd="1" destOrd="0" presId="urn:microsoft.com/office/officeart/2011/layout/TabList"/>
    <dgm:cxn modelId="{7DCD6B10-AFA9-4E6B-901A-B47F514E386F}" type="presParOf" srcId="{A7E7AC2A-F07F-42E7-9B0C-1D6587A16CFA}" destId="{7A918249-F5AE-4E72-9183-77FC9E3B871D}" srcOrd="2" destOrd="0" presId="urn:microsoft.com/office/officeart/2011/layout/TabList"/>
    <dgm:cxn modelId="{10EF957D-5325-454C-AD2B-A466AB6D82DB}" type="presParOf" srcId="{6968738A-7969-4665-9B54-A73421E7A941}" destId="{CF93775F-0A11-4460-B095-884D7EA658B8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 custT="1"/>
      <dgm:spPr/>
      <dgm:t>
        <a:bodyPr/>
        <a:lstStyle/>
        <a:p>
          <a:r>
            <a:rPr lang="ka-GE" sz="2000" dirty="0" smtClean="0"/>
            <a:t>ინფორმაციის აღრიცხვა ბენეფიციარების სკრინინგის და შედეგების შესახებ ჰეპატიტებზე და აივ ინფექციაზე </a:t>
          </a:r>
          <a:endParaRPr lang="en-US" sz="2000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C ჰეპატიტის შესახებ სკრინინგის და მკურნალობის სისტემებიდან ინფორმაციის შეკრება და მისი ანალიზი სხვადასხვა ჭრილში;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სისტემაზე დაყრდნობით ქვეყანაში სკრინინგის პროცესის მუდმივი მონიტორინგი და მისი საშუალებით სხვადასხვა გადაწყვეტილებების მიღება.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სისტემა შედგება მრავლობითი ქვესისტემებისაგან (ფორმა 025, 066, 1 და ა.შ).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სისტემა უზრუნველყოფს სამედიცინო დაწესებულებებისაგან ელექტრონულად, პერსონიფიცირებული სამედიცინო სტატისტიკის მიღებას.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6F79CB5F-6853-4047-ABFB-C40C5D138297}">
      <dgm:prSet phldrT="[Text]" phldr="1"/>
      <dgm:spPr/>
      <dgm:t>
        <a:bodyPr/>
        <a:lstStyle/>
        <a:p>
          <a:endParaRPr lang="en-US"/>
        </a:p>
      </dgm:t>
    </dgm:pt>
    <dgm:pt modelId="{C63C6975-86BF-4F06-9C16-ED2FFCEBC260}" type="parTrans" cxnId="{DBC4F6D2-CC18-4991-B98B-7AE56332754A}">
      <dgm:prSet/>
      <dgm:spPr/>
      <dgm:t>
        <a:bodyPr/>
        <a:lstStyle/>
        <a:p>
          <a:endParaRPr lang="en-US"/>
        </a:p>
      </dgm:t>
    </dgm:pt>
    <dgm:pt modelId="{04752D80-7275-4A20-B58A-4A09EA54339D}" type="sibTrans" cxnId="{DBC4F6D2-CC18-4991-B98B-7AE56332754A}">
      <dgm:prSet/>
      <dgm:spPr/>
      <dgm:t>
        <a:bodyPr/>
        <a:lstStyle/>
        <a:p>
          <a:endParaRPr lang="en-US"/>
        </a:p>
      </dgm:t>
    </dgm:pt>
    <dgm:pt modelId="{B2D59CA4-B5CB-4ACE-82E3-5FB53FFA8C93}">
      <dgm:prSet phldrT="[Text]"/>
      <dgm:spPr/>
      <dgm:t>
        <a:bodyPr/>
        <a:lstStyle/>
        <a:p>
          <a:r>
            <a:rPr lang="ka-GE" dirty="0" smtClean="0"/>
            <a:t>სისტემაში დაგროვილი ინფორმაციის საფუძველზე იწარმოება ქვეყნის ერთიანი სამედიცინო სტატისტიკა. </a:t>
          </a:r>
          <a:endParaRPr lang="en-US" dirty="0"/>
        </a:p>
      </dgm:t>
    </dgm:pt>
    <dgm:pt modelId="{227B1CE9-6BD8-484C-8D68-9B30293DECED}" type="parTrans" cxnId="{A0059E42-411F-4538-A0AE-9757189A5FEA}">
      <dgm:prSet/>
      <dgm:spPr/>
      <dgm:t>
        <a:bodyPr/>
        <a:lstStyle/>
        <a:p>
          <a:endParaRPr lang="en-US"/>
        </a:p>
      </dgm:t>
    </dgm:pt>
    <dgm:pt modelId="{8FCCE20F-A920-4599-A08B-D7319B5D4656}" type="sibTrans" cxnId="{A0059E42-411F-4538-A0AE-9757189A5FEA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21A5B2-C653-4D63-B977-1B8CF85D46C2}" type="pres">
      <dgm:prSet presAssocID="{54FA9C44-9609-42F9-98B1-B324357493B0}" presName="sp" presStyleCnt="0"/>
      <dgm:spPr/>
    </dgm:pt>
    <dgm:pt modelId="{4D3CAC3A-E67A-45D7-8191-53DD97CBA513}" type="pres">
      <dgm:prSet presAssocID="{6F79CB5F-6853-4047-ABFB-C40C5D138297}" presName="composite" presStyleCnt="0"/>
      <dgm:spPr/>
    </dgm:pt>
    <dgm:pt modelId="{E7294CD5-FC89-496D-9C46-28A52CEDE69C}" type="pres">
      <dgm:prSet presAssocID="{6F79CB5F-6853-4047-ABFB-C40C5D13829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6402C-7BCB-4E04-AE8F-7774CEE3E0E2}" type="pres">
      <dgm:prSet presAssocID="{6F79CB5F-6853-4047-ABFB-C40C5D13829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396156CF-DF9C-4645-904B-0266D9EC76E8}" type="presOf" srcId="{B2D59CA4-B5CB-4ACE-82E3-5FB53FFA8C93}" destId="{AC86402C-7BCB-4E04-AE8F-7774CEE3E0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AD4A93D8-6FFD-42AF-A3C0-8D0224AFF1C4}" type="presOf" srcId="{6F79CB5F-6853-4047-ABFB-C40C5D138297}" destId="{E7294CD5-FC89-496D-9C46-28A52CEDE69C}" srcOrd="0" destOrd="0" presId="urn:microsoft.com/office/officeart/2005/8/layout/chevron2"/>
    <dgm:cxn modelId="{A0059E42-411F-4538-A0AE-9757189A5FEA}" srcId="{6F79CB5F-6853-4047-ABFB-C40C5D138297}" destId="{B2D59CA4-B5CB-4ACE-82E3-5FB53FFA8C93}" srcOrd="0" destOrd="0" parTransId="{227B1CE9-6BD8-484C-8D68-9B30293DECED}" sibTransId="{8FCCE20F-A920-4599-A08B-D7319B5D4656}"/>
    <dgm:cxn modelId="{DBC4F6D2-CC18-4991-B98B-7AE56332754A}" srcId="{71167141-58EC-4CC3-A2E9-A3A0E9C62A9F}" destId="{6F79CB5F-6853-4047-ABFB-C40C5D138297}" srcOrd="2" destOrd="0" parTransId="{C63C6975-86BF-4F06-9C16-ED2FFCEBC260}" sibTransId="{04752D80-7275-4A20-B58A-4A09EA54339D}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  <dgm:cxn modelId="{A89CFCD0-9F6D-4777-9A2C-A08B066DA364}" type="presParOf" srcId="{379C5039-8E68-425B-839E-88A3DCB9242B}" destId="{FC21A5B2-C653-4D63-B977-1B8CF85D46C2}" srcOrd="3" destOrd="0" presId="urn:microsoft.com/office/officeart/2005/8/layout/chevron2"/>
    <dgm:cxn modelId="{92F89866-9BF3-4AE8-9C66-DE10239533D5}" type="presParOf" srcId="{379C5039-8E68-425B-839E-88A3DCB9242B}" destId="{4D3CAC3A-E67A-45D7-8191-53DD97CBA513}" srcOrd="4" destOrd="0" presId="urn:microsoft.com/office/officeart/2005/8/layout/chevron2"/>
    <dgm:cxn modelId="{BC263D20-42A5-4A2B-9839-805D243B54CB}" type="presParOf" srcId="{4D3CAC3A-E67A-45D7-8191-53DD97CBA513}" destId="{E7294CD5-FC89-496D-9C46-28A52CEDE69C}" srcOrd="0" destOrd="0" presId="urn:microsoft.com/office/officeart/2005/8/layout/chevron2"/>
    <dgm:cxn modelId="{75033650-DC94-41B1-9E41-5D741C52FE2A}" type="presParOf" srcId="{4D3CAC3A-E67A-45D7-8191-53DD97CBA513}" destId="{AC86402C-7BCB-4E04-AE8F-7774CEE3E0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განსაკუთრებით საშიში ინფექციების (როგორც ადამიანებზე ისე ცხოველებზე) წინასწარ დამტკიცებული დაავდებების ნუსხის მიხედვით, რეგისტრაცია</a:t>
          </a:r>
          <a:r>
            <a:rPr lang="en-US" dirty="0" smtClean="0"/>
            <a:t>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სისტემა შექმნილია საშიში ინფექციების განუწყვეტელი მონიტორინგისათვის, კონტაქტების კვლევისათვის და პრევენციული ღონისძიებების გატარებისათვის</a:t>
          </a:r>
          <a:r>
            <a:rPr lang="en-US" dirty="0" smtClean="0"/>
            <a:t>.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6F79CB5F-6853-4047-ABFB-C40C5D138297}">
      <dgm:prSet phldrT="[Text]" phldr="1"/>
      <dgm:spPr/>
      <dgm:t>
        <a:bodyPr/>
        <a:lstStyle/>
        <a:p>
          <a:endParaRPr lang="en-US"/>
        </a:p>
      </dgm:t>
    </dgm:pt>
    <dgm:pt modelId="{C63C6975-86BF-4F06-9C16-ED2FFCEBC260}" type="parTrans" cxnId="{DBC4F6D2-CC18-4991-B98B-7AE56332754A}">
      <dgm:prSet/>
      <dgm:spPr/>
      <dgm:t>
        <a:bodyPr/>
        <a:lstStyle/>
        <a:p>
          <a:endParaRPr lang="en-US"/>
        </a:p>
      </dgm:t>
    </dgm:pt>
    <dgm:pt modelId="{04752D80-7275-4A20-B58A-4A09EA54339D}" type="sibTrans" cxnId="{DBC4F6D2-CC18-4991-B98B-7AE56332754A}">
      <dgm:prSet/>
      <dgm:spPr/>
      <dgm:t>
        <a:bodyPr/>
        <a:lstStyle/>
        <a:p>
          <a:endParaRPr lang="en-US"/>
        </a:p>
      </dgm:t>
    </dgm:pt>
    <dgm:pt modelId="{B2D59CA4-B5CB-4ACE-82E3-5FB53FFA8C93}">
      <dgm:prSet phldrT="[Text]"/>
      <dgm:spPr/>
      <dgm:t>
        <a:bodyPr/>
        <a:lstStyle/>
        <a:p>
          <a:r>
            <a:rPr lang="ka-GE" dirty="0" smtClean="0"/>
            <a:t>სისტემაში მონაცემები რეგისტრირდება, როგორც ჯანმთელობის სექტორის, ასევე, სოფლის მეურნეობის სექტორის მიერ. </a:t>
          </a:r>
          <a:endParaRPr lang="en-US" dirty="0"/>
        </a:p>
      </dgm:t>
    </dgm:pt>
    <dgm:pt modelId="{227B1CE9-6BD8-484C-8D68-9B30293DECED}" type="parTrans" cxnId="{A0059E42-411F-4538-A0AE-9757189A5FEA}">
      <dgm:prSet/>
      <dgm:spPr/>
      <dgm:t>
        <a:bodyPr/>
        <a:lstStyle/>
        <a:p>
          <a:endParaRPr lang="en-US"/>
        </a:p>
      </dgm:t>
    </dgm:pt>
    <dgm:pt modelId="{8FCCE20F-A920-4599-A08B-D7319B5D4656}" type="sibTrans" cxnId="{A0059E42-411F-4538-A0AE-9757189A5FEA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21A5B2-C653-4D63-B977-1B8CF85D46C2}" type="pres">
      <dgm:prSet presAssocID="{54FA9C44-9609-42F9-98B1-B324357493B0}" presName="sp" presStyleCnt="0"/>
      <dgm:spPr/>
    </dgm:pt>
    <dgm:pt modelId="{4D3CAC3A-E67A-45D7-8191-53DD97CBA513}" type="pres">
      <dgm:prSet presAssocID="{6F79CB5F-6853-4047-ABFB-C40C5D138297}" presName="composite" presStyleCnt="0"/>
      <dgm:spPr/>
    </dgm:pt>
    <dgm:pt modelId="{E7294CD5-FC89-496D-9C46-28A52CEDE69C}" type="pres">
      <dgm:prSet presAssocID="{6F79CB5F-6853-4047-ABFB-C40C5D13829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6402C-7BCB-4E04-AE8F-7774CEE3E0E2}" type="pres">
      <dgm:prSet presAssocID="{6F79CB5F-6853-4047-ABFB-C40C5D13829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396156CF-DF9C-4645-904B-0266D9EC76E8}" type="presOf" srcId="{B2D59CA4-B5CB-4ACE-82E3-5FB53FFA8C93}" destId="{AC86402C-7BCB-4E04-AE8F-7774CEE3E0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AD4A93D8-6FFD-42AF-A3C0-8D0224AFF1C4}" type="presOf" srcId="{6F79CB5F-6853-4047-ABFB-C40C5D138297}" destId="{E7294CD5-FC89-496D-9C46-28A52CEDE69C}" srcOrd="0" destOrd="0" presId="urn:microsoft.com/office/officeart/2005/8/layout/chevron2"/>
    <dgm:cxn modelId="{A0059E42-411F-4538-A0AE-9757189A5FEA}" srcId="{6F79CB5F-6853-4047-ABFB-C40C5D138297}" destId="{B2D59CA4-B5CB-4ACE-82E3-5FB53FFA8C93}" srcOrd="0" destOrd="0" parTransId="{227B1CE9-6BD8-484C-8D68-9B30293DECED}" sibTransId="{8FCCE20F-A920-4599-A08B-D7319B5D4656}"/>
    <dgm:cxn modelId="{DBC4F6D2-CC18-4991-B98B-7AE56332754A}" srcId="{71167141-58EC-4CC3-A2E9-A3A0E9C62A9F}" destId="{6F79CB5F-6853-4047-ABFB-C40C5D138297}" srcOrd="2" destOrd="0" parTransId="{C63C6975-86BF-4F06-9C16-ED2FFCEBC260}" sibTransId="{04752D80-7275-4A20-B58A-4A09EA54339D}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  <dgm:cxn modelId="{A89CFCD0-9F6D-4777-9A2C-A08B066DA364}" type="presParOf" srcId="{379C5039-8E68-425B-839E-88A3DCB9242B}" destId="{FC21A5B2-C653-4D63-B977-1B8CF85D46C2}" srcOrd="3" destOrd="0" presId="urn:microsoft.com/office/officeart/2005/8/layout/chevron2"/>
    <dgm:cxn modelId="{92F89866-9BF3-4AE8-9C66-DE10239533D5}" type="presParOf" srcId="{379C5039-8E68-425B-839E-88A3DCB9242B}" destId="{4D3CAC3A-E67A-45D7-8191-53DD97CBA513}" srcOrd="4" destOrd="0" presId="urn:microsoft.com/office/officeart/2005/8/layout/chevron2"/>
    <dgm:cxn modelId="{BC263D20-42A5-4A2B-9839-805D243B54CB}" type="presParOf" srcId="{4D3CAC3A-E67A-45D7-8191-53DD97CBA513}" destId="{E7294CD5-FC89-496D-9C46-28A52CEDE69C}" srcOrd="0" destOrd="0" presId="urn:microsoft.com/office/officeart/2005/8/layout/chevron2"/>
    <dgm:cxn modelId="{75033650-DC94-41B1-9E41-5D741C52FE2A}" type="presParOf" srcId="{4D3CAC3A-E67A-45D7-8191-53DD97CBA513}" destId="{AC86402C-7BCB-4E04-AE8F-7774CEE3E0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4A8629-A9A7-4525-ACBF-19704E980D76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3B3ADF9-627A-449B-B5A8-DB9152680159}">
      <dgm:prSet phldrT="[Text]"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პაცინტის შესახებ ზუსტი, უახლესი და სრულყოფილი ინფორმაციის უზრუნველყოფა;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C9EB8711-0CB1-473A-894C-32D7B5140494}" type="parTrans" cxnId="{B34F0FF1-28E3-4121-92A3-FCA9DAC5C41F}">
      <dgm:prSet/>
      <dgm:spPr/>
      <dgm:t>
        <a:bodyPr/>
        <a:lstStyle/>
        <a:p>
          <a:endParaRPr lang="en-US"/>
        </a:p>
      </dgm:t>
    </dgm:pt>
    <dgm:pt modelId="{08C6D6C0-187D-4D92-AD0A-E596F0AB79B6}" type="sibTrans" cxnId="{B34F0FF1-28E3-4121-92A3-FCA9DAC5C41F}">
      <dgm:prSet/>
      <dgm:spPr/>
      <dgm:t>
        <a:bodyPr/>
        <a:lstStyle/>
        <a:p>
          <a:endParaRPr lang="en-US"/>
        </a:p>
      </dgm:t>
    </dgm:pt>
    <dgm:pt modelId="{E35286F2-913E-4A2F-B1B2-9D0FFA7C8BC7}">
      <dgm:prSet custT="1"/>
      <dgm:spPr/>
      <dgm:t>
        <a:bodyPr/>
        <a:lstStyle/>
        <a:p>
          <a:endParaRPr lang="en-US" sz="1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A1CA1E-25CE-4D5A-9621-5EC0D8C861A5}" type="parTrans" cxnId="{487F5AF5-81F8-446E-BF39-9AF317D252C6}">
      <dgm:prSet/>
      <dgm:spPr/>
      <dgm:t>
        <a:bodyPr/>
        <a:lstStyle/>
        <a:p>
          <a:endParaRPr lang="en-US"/>
        </a:p>
      </dgm:t>
    </dgm:pt>
    <dgm:pt modelId="{9A91D28E-D6D1-480F-A739-7435DCBBC550}" type="sibTrans" cxnId="{487F5AF5-81F8-446E-BF39-9AF317D252C6}">
      <dgm:prSet/>
      <dgm:spPr/>
      <dgm:t>
        <a:bodyPr/>
        <a:lstStyle/>
        <a:p>
          <a:endParaRPr lang="en-US"/>
        </a:p>
      </dgm:t>
    </dgm:pt>
    <dgm:pt modelId="{005355B8-6114-455B-9473-384675FACD14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პაციენტის შესახებ სამედიცინო ჩანაწერებზე სწრაფი წვდომა</a:t>
          </a:r>
          <a:r>
            <a:rPr lang="en-US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6F385BAB-536C-4774-A90E-D5D23F6035D9}" type="parTrans" cxnId="{38F20C9E-154C-4BBD-8AE0-94DC95531C20}">
      <dgm:prSet/>
      <dgm:spPr/>
      <dgm:t>
        <a:bodyPr/>
        <a:lstStyle/>
        <a:p>
          <a:endParaRPr lang="en-US"/>
        </a:p>
      </dgm:t>
    </dgm:pt>
    <dgm:pt modelId="{40FC94C7-DEC8-419C-BE1C-02D7DF97A009}" type="sibTrans" cxnId="{38F20C9E-154C-4BBD-8AE0-94DC95531C20}">
      <dgm:prSet/>
      <dgm:spPr/>
      <dgm:t>
        <a:bodyPr/>
        <a:lstStyle/>
        <a:p>
          <a:endParaRPr lang="en-US"/>
        </a:p>
      </dgm:t>
    </dgm:pt>
    <dgm:pt modelId="{055EC79B-9939-4881-A778-935B8F88F56C}">
      <dgm:prSet custT="1"/>
      <dgm:spPr/>
      <dgm:t>
        <a:bodyPr/>
        <a:lstStyle/>
        <a:p>
          <a:endParaRPr lang="en-US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207D98-C702-4C28-AE22-C2FB2799C7E4}" type="parTrans" cxnId="{D6A62FFA-DB4A-436F-ABED-5DC31BDB85F9}">
      <dgm:prSet/>
      <dgm:spPr/>
      <dgm:t>
        <a:bodyPr/>
        <a:lstStyle/>
        <a:p>
          <a:endParaRPr lang="en-US"/>
        </a:p>
      </dgm:t>
    </dgm:pt>
    <dgm:pt modelId="{FA4BCE52-AE94-452D-A0B7-312E4BBE066B}" type="sibTrans" cxnId="{D6A62FFA-DB4A-436F-ABED-5DC31BDB85F9}">
      <dgm:prSet/>
      <dgm:spPr/>
      <dgm:t>
        <a:bodyPr/>
        <a:lstStyle/>
        <a:p>
          <a:endParaRPr lang="en-US"/>
        </a:p>
      </dgm:t>
    </dgm:pt>
    <dgm:pt modelId="{357718C6-9DE5-4CB2-B668-269728ED1ED4}">
      <dgm:prSet custT="1"/>
      <dgm:spPr/>
      <dgm:t>
        <a:bodyPr/>
        <a:lstStyle/>
        <a:p>
          <a:endParaRPr lang="en-US" sz="1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E2CBB4-7FB7-468C-882B-B8BC7DA30317}" type="parTrans" cxnId="{BB3F2530-4509-4F79-927D-A5D13C8B02F5}">
      <dgm:prSet/>
      <dgm:spPr/>
      <dgm:t>
        <a:bodyPr/>
        <a:lstStyle/>
        <a:p>
          <a:endParaRPr lang="en-US"/>
        </a:p>
      </dgm:t>
    </dgm:pt>
    <dgm:pt modelId="{FC1076F2-F249-4D26-A09A-48E59DDC18B4}" type="sibTrans" cxnId="{BB3F2530-4509-4F79-927D-A5D13C8B02F5}">
      <dgm:prSet/>
      <dgm:spPr/>
      <dgm:t>
        <a:bodyPr/>
        <a:lstStyle/>
        <a:p>
          <a:endParaRPr lang="en-US"/>
        </a:p>
      </dgm:t>
    </dgm:pt>
    <dgm:pt modelId="{8277D705-D6B6-4846-B9A1-FE40131C4302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ელექტრონული ინფორმაციის უსაფრთხოდ გაზიარება პაციენტებისა და სხვა ექიმებისთვის</a:t>
          </a:r>
          <a:r>
            <a:rPr lang="ka-GE" sz="1400" b="0" kern="1200" dirty="0" smtClean="0">
              <a:cs typeface="Arial" panose="020B0604020202020204" pitchFamily="34" charset="0"/>
            </a:rPr>
            <a:t>;</a:t>
          </a:r>
          <a:endParaRPr lang="en-US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F75D09-122A-49EE-B925-4349497F38EA}" type="parTrans" cxnId="{1D99D6BA-C06D-4E94-A0B0-AD43A1939B61}">
      <dgm:prSet/>
      <dgm:spPr/>
      <dgm:t>
        <a:bodyPr/>
        <a:lstStyle/>
        <a:p>
          <a:endParaRPr lang="en-US"/>
        </a:p>
      </dgm:t>
    </dgm:pt>
    <dgm:pt modelId="{2B9725C0-3F8F-48D5-B9CB-F029B2EB6A65}" type="sibTrans" cxnId="{1D99D6BA-C06D-4E94-A0B0-AD43A1939B61}">
      <dgm:prSet/>
      <dgm:spPr/>
      <dgm:t>
        <a:bodyPr/>
        <a:lstStyle/>
        <a:p>
          <a:endParaRPr lang="en-US"/>
        </a:p>
      </dgm:t>
    </dgm:pt>
    <dgm:pt modelId="{3CFBE03F-1EDD-48CF-989D-BF426A1AB5E2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ექიმებისთვის დახმარების გაწევა: დიაგნოზების უკეთ დასმაში, სამედიცინო შეცდომების შემცირებისა და უსაფრთხო მკურნალობის პროცესების შექმნაში;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31EB8E56-F72C-4BBD-8D21-92605B00FC7D}" type="parTrans" cxnId="{DB81406D-ABA5-4959-A877-CFAC130BBF7D}">
      <dgm:prSet/>
      <dgm:spPr/>
      <dgm:t>
        <a:bodyPr/>
        <a:lstStyle/>
        <a:p>
          <a:endParaRPr lang="en-US"/>
        </a:p>
      </dgm:t>
    </dgm:pt>
    <dgm:pt modelId="{B661669E-565B-475F-914E-A0BB852AE650}" type="sibTrans" cxnId="{DB81406D-ABA5-4959-A877-CFAC130BBF7D}">
      <dgm:prSet/>
      <dgm:spPr/>
      <dgm:t>
        <a:bodyPr/>
        <a:lstStyle/>
        <a:p>
          <a:endParaRPr lang="en-US"/>
        </a:p>
      </dgm:t>
    </dgm:pt>
    <dgm:pt modelId="{9883C903-C9F1-414D-BEAD-AB2E2EA8B521}">
      <dgm:prSet custT="1"/>
      <dgm:spPr/>
      <dgm:t>
        <a:bodyPr/>
        <a:lstStyle/>
        <a:p>
          <a:endParaRPr lang="en-US" sz="1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429F6D-6075-44E4-98C5-A6230B6CED2C}" type="parTrans" cxnId="{1369A669-6700-415E-9FBC-56DB6616D219}">
      <dgm:prSet/>
      <dgm:spPr/>
      <dgm:t>
        <a:bodyPr/>
        <a:lstStyle/>
        <a:p>
          <a:endParaRPr lang="en-US"/>
        </a:p>
      </dgm:t>
    </dgm:pt>
    <dgm:pt modelId="{0F2F6F44-2DDB-4A57-9AE2-21F40998405B}" type="sibTrans" cxnId="{1369A669-6700-415E-9FBC-56DB6616D219}">
      <dgm:prSet/>
      <dgm:spPr/>
      <dgm:t>
        <a:bodyPr/>
        <a:lstStyle/>
        <a:p>
          <a:endParaRPr lang="en-US"/>
        </a:p>
      </dgm:t>
    </dgm:pt>
    <dgm:pt modelId="{F29A52D5-231D-4A10-AA2D-DD7D6443055D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ადვილად წაკითხვადი, სრულყოფილი და ზუსტი დოკუმენტაციის შექმნის ხელშეწყობა;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D253D4E1-65FD-4063-B288-334507541775}" type="parTrans" cxnId="{FED6CE93-2A16-442B-8F0D-9578B1046709}">
      <dgm:prSet/>
      <dgm:spPr/>
      <dgm:t>
        <a:bodyPr/>
        <a:lstStyle/>
        <a:p>
          <a:endParaRPr lang="en-US"/>
        </a:p>
      </dgm:t>
    </dgm:pt>
    <dgm:pt modelId="{A9C93833-97CB-44C7-BB86-F6AE0E2FE624}" type="sibTrans" cxnId="{FED6CE93-2A16-442B-8F0D-9578B1046709}">
      <dgm:prSet/>
      <dgm:spPr/>
      <dgm:t>
        <a:bodyPr/>
        <a:lstStyle/>
        <a:p>
          <a:endParaRPr lang="en-US"/>
        </a:p>
      </dgm:t>
    </dgm:pt>
    <dgm:pt modelId="{2E83D54F-5059-473D-80D6-0EC32724D08F}">
      <dgm:prSet custT="1"/>
      <dgm:spPr/>
      <dgm:t>
        <a:bodyPr/>
        <a:lstStyle/>
        <a:p>
          <a:endParaRPr lang="en-US" sz="1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1C0DDD-7711-41D5-B7C3-E62A5122D4FE}" type="parTrans" cxnId="{F1F15D51-1D4E-407A-8DDC-DA53551E581F}">
      <dgm:prSet/>
      <dgm:spPr/>
      <dgm:t>
        <a:bodyPr/>
        <a:lstStyle/>
        <a:p>
          <a:endParaRPr lang="en-US"/>
        </a:p>
      </dgm:t>
    </dgm:pt>
    <dgm:pt modelId="{355B9CA8-9C08-4E34-8A47-7560F8E46DDB}" type="sibTrans" cxnId="{F1F15D51-1D4E-407A-8DDC-DA53551E581F}">
      <dgm:prSet/>
      <dgm:spPr/>
      <dgm:t>
        <a:bodyPr/>
        <a:lstStyle/>
        <a:p>
          <a:endParaRPr lang="en-US"/>
        </a:p>
      </dgm:t>
    </dgm:pt>
    <dgm:pt modelId="{642F1771-8EBC-41C1-8F08-F924E2F39FEB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პაციენტის შესახებ პირადი მონაცემების კონფიდენციალობისა და უსაფრთხოების გაზრდა;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6351DBE5-D534-4B7B-AB68-F66EADE21397}" type="parTrans" cxnId="{8C24CD7E-5BCE-4D17-A5B5-47E70CA026A7}">
      <dgm:prSet/>
      <dgm:spPr/>
      <dgm:t>
        <a:bodyPr/>
        <a:lstStyle/>
        <a:p>
          <a:endParaRPr lang="en-US"/>
        </a:p>
      </dgm:t>
    </dgm:pt>
    <dgm:pt modelId="{72D830E6-ED20-4474-96C0-2040A6E86450}" type="sibTrans" cxnId="{8C24CD7E-5BCE-4D17-A5B5-47E70CA026A7}">
      <dgm:prSet/>
      <dgm:spPr/>
      <dgm:t>
        <a:bodyPr/>
        <a:lstStyle/>
        <a:p>
          <a:endParaRPr lang="en-US"/>
        </a:p>
      </dgm:t>
    </dgm:pt>
    <dgm:pt modelId="{531F9BCA-B538-4DE3-BBCF-A119FE359783}">
      <dgm:prSet custT="1"/>
      <dgm:spPr/>
      <dgm:t>
        <a:bodyPr/>
        <a:lstStyle/>
        <a:p>
          <a:endParaRPr lang="en-US" sz="14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EE2616-A8FA-4B04-8303-6248BFC218B9}" type="parTrans" cxnId="{932D7F02-A435-4CEF-99A3-75DE9523C2BA}">
      <dgm:prSet/>
      <dgm:spPr/>
      <dgm:t>
        <a:bodyPr/>
        <a:lstStyle/>
        <a:p>
          <a:endParaRPr lang="en-US"/>
        </a:p>
      </dgm:t>
    </dgm:pt>
    <dgm:pt modelId="{D26FB019-03E0-4D13-9C26-A021C1BDF8F4}" type="sibTrans" cxnId="{932D7F02-A435-4CEF-99A3-75DE9523C2BA}">
      <dgm:prSet/>
      <dgm:spPr/>
      <dgm:t>
        <a:bodyPr/>
        <a:lstStyle/>
        <a:p>
          <a:endParaRPr lang="en-US"/>
        </a:p>
      </dgm:t>
    </dgm:pt>
    <dgm:pt modelId="{1D79C9FE-8531-4453-8124-EEB017C05A80}">
      <dgm:prSet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დანახარჯების შემცირება ქაღალდმატარებელი ინფორმაციის შემცირების, უსაფრთხოების გაძლიერებისა და კვლევების დუბლირების შემთხვევების შემცირების გზით.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3D0ADFEF-056C-4080-8318-3D942824EC31}" type="parTrans" cxnId="{2A5B2EA5-8D58-482D-AF4F-C4B148F8ECDC}">
      <dgm:prSet/>
      <dgm:spPr/>
      <dgm:t>
        <a:bodyPr/>
        <a:lstStyle/>
        <a:p>
          <a:endParaRPr lang="en-US"/>
        </a:p>
      </dgm:t>
    </dgm:pt>
    <dgm:pt modelId="{33AEE961-4C24-4E2A-8670-CB3C55D5454E}" type="sibTrans" cxnId="{2A5B2EA5-8D58-482D-AF4F-C4B148F8ECDC}">
      <dgm:prSet/>
      <dgm:spPr/>
      <dgm:t>
        <a:bodyPr/>
        <a:lstStyle/>
        <a:p>
          <a:endParaRPr lang="en-US"/>
        </a:p>
      </dgm:t>
    </dgm:pt>
    <dgm:pt modelId="{C2783807-8FA5-4049-A6D8-D646602706DD}">
      <dgm:prSet phldrT="[Text]" custT="1"/>
      <dgm:spPr/>
      <dgm:t>
        <a:bodyPr/>
        <a:lstStyle/>
        <a:p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პაციენტსა და სერვისის მიმწოდებელს შორის უკეთესი კომუნიკაციის ჩამოყალიბება;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gm:t>
    </dgm:pt>
    <dgm:pt modelId="{24A33D46-C4C3-46F0-98BA-8655878F610A}" type="sibTrans" cxnId="{A668C15A-2A1B-41D4-ADD8-98D84EAADBDA}">
      <dgm:prSet/>
      <dgm:spPr/>
      <dgm:t>
        <a:bodyPr/>
        <a:lstStyle/>
        <a:p>
          <a:endParaRPr lang="en-US"/>
        </a:p>
      </dgm:t>
    </dgm:pt>
    <dgm:pt modelId="{96D49938-A4A1-4DC6-9B84-54902A3F4721}" type="parTrans" cxnId="{A668C15A-2A1B-41D4-ADD8-98D84EAADBDA}">
      <dgm:prSet/>
      <dgm:spPr/>
      <dgm:t>
        <a:bodyPr/>
        <a:lstStyle/>
        <a:p>
          <a:endParaRPr lang="en-US"/>
        </a:p>
      </dgm:t>
    </dgm:pt>
    <dgm:pt modelId="{4E59AFD7-57BB-4003-88F1-8F1F278AADE8}">
      <dgm:prSet phldrT="[Text]" phldr="1" custT="1"/>
      <dgm:spPr/>
      <dgm:t>
        <a:bodyPr/>
        <a:lstStyle/>
        <a:p>
          <a:endParaRPr lang="en-US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9C9ECD-80C5-494A-99D7-E44DA3A8CD7D}" type="sibTrans" cxnId="{0100C89B-4ED0-4295-B482-AFD7CACA1AF0}">
      <dgm:prSet/>
      <dgm:spPr/>
      <dgm:t>
        <a:bodyPr/>
        <a:lstStyle/>
        <a:p>
          <a:endParaRPr lang="en-US"/>
        </a:p>
      </dgm:t>
    </dgm:pt>
    <dgm:pt modelId="{A90B63A8-BEB2-4AA4-AED1-769CD2AE3147}" type="parTrans" cxnId="{0100C89B-4ED0-4295-B482-AFD7CACA1AF0}">
      <dgm:prSet/>
      <dgm:spPr/>
      <dgm:t>
        <a:bodyPr/>
        <a:lstStyle/>
        <a:p>
          <a:endParaRPr lang="en-US"/>
        </a:p>
      </dgm:t>
    </dgm:pt>
    <dgm:pt modelId="{4BCEFC95-39E1-49A3-80C5-EEAAFE01C97C}">
      <dgm:prSet phldrT="[Text]" phldr="1" custT="1"/>
      <dgm:spPr/>
      <dgm:t>
        <a:bodyPr/>
        <a:lstStyle/>
        <a:p>
          <a:endParaRPr lang="en-US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843F55-D1B5-40BD-AA1A-8F6623E88A06}" type="sibTrans" cxnId="{5B2ACE0C-9B09-4BF8-9A1A-2262D36914B5}">
      <dgm:prSet/>
      <dgm:spPr/>
      <dgm:t>
        <a:bodyPr/>
        <a:lstStyle/>
        <a:p>
          <a:endParaRPr lang="en-US"/>
        </a:p>
      </dgm:t>
    </dgm:pt>
    <dgm:pt modelId="{082E72A2-A89B-4B2B-80BB-6C7AE7704BD6}" type="parTrans" cxnId="{5B2ACE0C-9B09-4BF8-9A1A-2262D36914B5}">
      <dgm:prSet/>
      <dgm:spPr/>
      <dgm:t>
        <a:bodyPr/>
        <a:lstStyle/>
        <a:p>
          <a:endParaRPr lang="en-US"/>
        </a:p>
      </dgm:t>
    </dgm:pt>
    <dgm:pt modelId="{BFBF839B-3DEE-4878-B952-B5CBB2683804}" type="pres">
      <dgm:prSet presAssocID="{ED4A8629-A9A7-4525-ACBF-19704E980D7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1F207D7-3CF0-4069-B799-79612ADC5662}" type="pres">
      <dgm:prSet presAssocID="{4BCEFC95-39E1-49A3-80C5-EEAAFE01C97C}" presName="linNode" presStyleCnt="0"/>
      <dgm:spPr/>
    </dgm:pt>
    <dgm:pt modelId="{F1B1B548-A02D-4552-9658-004B5C9CDB7B}" type="pres">
      <dgm:prSet presAssocID="{4BCEFC95-39E1-49A3-80C5-EEAAFE01C97C}" presName="parentShp" presStyleLbl="node1" presStyleIdx="0" presStyleCnt="8" custScaleX="11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0BD0C7-6355-4DD4-96FF-F8AF2CDFBAA5}" type="pres">
      <dgm:prSet presAssocID="{4BCEFC95-39E1-49A3-80C5-EEAAFE01C97C}" presName="childShp" presStyleLbl="bgAccFollowNode1" presStyleIdx="0" presStyleCnt="8" custScaleX="140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172AB8-D7B2-43A1-9097-48ED7B9CD3E5}" type="pres">
      <dgm:prSet presAssocID="{DC843F55-D1B5-40BD-AA1A-8F6623E88A06}" presName="spacing" presStyleCnt="0"/>
      <dgm:spPr/>
    </dgm:pt>
    <dgm:pt modelId="{84ABBC35-461A-4265-827F-5D7D77A2E4F3}" type="pres">
      <dgm:prSet presAssocID="{E35286F2-913E-4A2F-B1B2-9D0FFA7C8BC7}" presName="linNode" presStyleCnt="0"/>
      <dgm:spPr/>
    </dgm:pt>
    <dgm:pt modelId="{10E417E0-58C5-4F05-BCD1-2EB944D112EC}" type="pres">
      <dgm:prSet presAssocID="{E35286F2-913E-4A2F-B1B2-9D0FFA7C8BC7}" presName="parentShp" presStyleLbl="node1" presStyleIdx="1" presStyleCnt="8" custScaleX="11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4BF0F4-9FE2-4BA8-A9FB-8B4DD7C18230}" type="pres">
      <dgm:prSet presAssocID="{E35286F2-913E-4A2F-B1B2-9D0FFA7C8BC7}" presName="childShp" presStyleLbl="bgAccFollowNode1" presStyleIdx="1" presStyleCnt="8" custScaleX="1342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01ABFD-F135-462A-9D78-271CDC20C9AA}" type="pres">
      <dgm:prSet presAssocID="{9A91D28E-D6D1-480F-A739-7435DCBBC550}" presName="spacing" presStyleCnt="0"/>
      <dgm:spPr/>
    </dgm:pt>
    <dgm:pt modelId="{E156E10B-994F-4F86-8053-8F38274D6A59}" type="pres">
      <dgm:prSet presAssocID="{055EC79B-9939-4881-A778-935B8F88F56C}" presName="linNode" presStyleCnt="0"/>
      <dgm:spPr/>
    </dgm:pt>
    <dgm:pt modelId="{6349F7E7-F3E0-4E81-A6FC-EFC9CAF3CCD8}" type="pres">
      <dgm:prSet presAssocID="{055EC79B-9939-4881-A778-935B8F88F56C}" presName="parentShp" presStyleLbl="node1" presStyleIdx="2" presStyleCnt="8" custScaleX="12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E8A3A-1B45-462C-9DB9-420A73B42E84}" type="pres">
      <dgm:prSet presAssocID="{055EC79B-9939-4881-A778-935B8F88F56C}" presName="childShp" presStyleLbl="bgAccFollowNode1" presStyleIdx="2" presStyleCnt="8" custScaleX="1303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AF4A-1383-452B-9B4E-743D9BD547EB}" type="pres">
      <dgm:prSet presAssocID="{FA4BCE52-AE94-452D-A0B7-312E4BBE066B}" presName="spacing" presStyleCnt="0"/>
      <dgm:spPr/>
    </dgm:pt>
    <dgm:pt modelId="{FAE91FCE-7869-4D16-80E8-675E5A4854FA}" type="pres">
      <dgm:prSet presAssocID="{357718C6-9DE5-4CB2-B668-269728ED1ED4}" presName="linNode" presStyleCnt="0"/>
      <dgm:spPr/>
    </dgm:pt>
    <dgm:pt modelId="{243A897A-27CB-4980-B578-0107378213D2}" type="pres">
      <dgm:prSet presAssocID="{357718C6-9DE5-4CB2-B668-269728ED1ED4}" presName="parentShp" presStyleLbl="node1" presStyleIdx="3" presStyleCnt="8" custScaleX="13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26C95-6081-4944-AD75-49AC08A2A5DA}" type="pres">
      <dgm:prSet presAssocID="{357718C6-9DE5-4CB2-B668-269728ED1ED4}" presName="childShp" presStyleLbl="bgAccFollowNode1" presStyleIdx="3" presStyleCnt="8" custScaleX="1244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23D271-A36E-484B-A9A5-30AE145E45D4}" type="pres">
      <dgm:prSet presAssocID="{FC1076F2-F249-4D26-A09A-48E59DDC18B4}" presName="spacing" presStyleCnt="0"/>
      <dgm:spPr/>
    </dgm:pt>
    <dgm:pt modelId="{366A45D1-E44C-4291-91A2-5CDB6671C480}" type="pres">
      <dgm:prSet presAssocID="{4E59AFD7-57BB-4003-88F1-8F1F278AADE8}" presName="linNode" presStyleCnt="0"/>
      <dgm:spPr/>
    </dgm:pt>
    <dgm:pt modelId="{36B35D5A-CE6D-4F37-9A8A-966F8F801FF6}" type="pres">
      <dgm:prSet presAssocID="{4E59AFD7-57BB-4003-88F1-8F1F278AADE8}" presName="parentShp" presStyleLbl="node1" presStyleIdx="4" presStyleCnt="8" custScaleX="13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AF4996-FA40-4B69-B842-AD75ABCE6BBC}" type="pres">
      <dgm:prSet presAssocID="{4E59AFD7-57BB-4003-88F1-8F1F278AADE8}" presName="childShp" presStyleLbl="bgAccFollowNode1" presStyleIdx="4" presStyleCnt="8" custScaleX="119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A303C-3A6D-472E-9A15-8DA78C521166}" type="pres">
      <dgm:prSet presAssocID="{369C9ECD-80C5-494A-99D7-E44DA3A8CD7D}" presName="spacing" presStyleCnt="0"/>
      <dgm:spPr/>
    </dgm:pt>
    <dgm:pt modelId="{73E3B59D-3027-41D6-B345-7D61689E0614}" type="pres">
      <dgm:prSet presAssocID="{9883C903-C9F1-414D-BEAD-AB2E2EA8B521}" presName="linNode" presStyleCnt="0"/>
      <dgm:spPr/>
    </dgm:pt>
    <dgm:pt modelId="{1826D57F-2745-4F80-9E9B-0191750448CE}" type="pres">
      <dgm:prSet presAssocID="{9883C903-C9F1-414D-BEAD-AB2E2EA8B521}" presName="parentShp" presStyleLbl="node1" presStyleIdx="5" presStyleCnt="8" custScaleX="126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F9B42-6185-4309-AFCC-A1B4E1F43175}" type="pres">
      <dgm:prSet presAssocID="{9883C903-C9F1-414D-BEAD-AB2E2EA8B521}" presName="childShp" presStyleLbl="bgAccFollowNode1" presStyleIdx="5" presStyleCnt="8" custScaleX="1153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E7B341-6204-4E4D-BC7E-09E35962EC64}" type="pres">
      <dgm:prSet presAssocID="{0F2F6F44-2DDB-4A57-9AE2-21F40998405B}" presName="spacing" presStyleCnt="0"/>
      <dgm:spPr/>
    </dgm:pt>
    <dgm:pt modelId="{45F76838-C45B-463D-85A5-B0595A9ED9F1}" type="pres">
      <dgm:prSet presAssocID="{2E83D54F-5059-473D-80D6-0EC32724D08F}" presName="linNode" presStyleCnt="0"/>
      <dgm:spPr/>
    </dgm:pt>
    <dgm:pt modelId="{17F41910-6490-4088-B1D4-77F549E38E71}" type="pres">
      <dgm:prSet presAssocID="{2E83D54F-5059-473D-80D6-0EC32724D08F}" presName="parentShp" presStyleLbl="node1" presStyleIdx="6" presStyleCnt="8" custScaleX="13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52A8E-452F-409F-AE2D-C84FB0C2E9A6}" type="pres">
      <dgm:prSet presAssocID="{2E83D54F-5059-473D-80D6-0EC32724D08F}" presName="childShp" presStyleLbl="bgAccFollowNode1" presStyleIdx="6" presStyleCnt="8" custScaleX="1106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07B344-DD8F-4F71-9F8D-17A864170832}" type="pres">
      <dgm:prSet presAssocID="{355B9CA8-9C08-4E34-8A47-7560F8E46DDB}" presName="spacing" presStyleCnt="0"/>
      <dgm:spPr/>
    </dgm:pt>
    <dgm:pt modelId="{B8F22A6A-8B6C-4015-A2E9-CBE38B3D6A1B}" type="pres">
      <dgm:prSet presAssocID="{531F9BCA-B538-4DE3-BBCF-A119FE359783}" presName="linNode" presStyleCnt="0"/>
      <dgm:spPr/>
    </dgm:pt>
    <dgm:pt modelId="{0082438F-04EC-49B7-A6D0-8101821D5253}" type="pres">
      <dgm:prSet presAssocID="{531F9BCA-B538-4DE3-BBCF-A119FE359783}" presName="parentShp" presStyleLbl="node1" presStyleIdx="7" presStyleCnt="8" custScaleX="13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050A5-1286-446F-94B4-37B6D5E5B10E}" type="pres">
      <dgm:prSet presAssocID="{531F9BCA-B538-4DE3-BBCF-A119FE359783}" presName="childShp" presStyleLbl="bgAccFollowNode1" presStyleIdx="7" presStyleCnt="8" custScaleX="107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2ACE0C-9B09-4BF8-9A1A-2262D36914B5}" srcId="{ED4A8629-A9A7-4525-ACBF-19704E980D76}" destId="{4BCEFC95-39E1-49A3-80C5-EEAAFE01C97C}" srcOrd="0" destOrd="0" parTransId="{082E72A2-A89B-4B2B-80BB-6C7AE7704BD6}" sibTransId="{DC843F55-D1B5-40BD-AA1A-8F6623E88A06}"/>
    <dgm:cxn modelId="{B34F0FF1-28E3-4121-92A3-FCA9DAC5C41F}" srcId="{4BCEFC95-39E1-49A3-80C5-EEAAFE01C97C}" destId="{33B3ADF9-627A-449B-B5A8-DB9152680159}" srcOrd="0" destOrd="0" parTransId="{C9EB8711-0CB1-473A-894C-32D7B5140494}" sibTransId="{08C6D6C0-187D-4D92-AD0A-E596F0AB79B6}"/>
    <dgm:cxn modelId="{3DDD6EEB-56FF-4B3A-B138-58AA7DD26676}" type="presOf" srcId="{4E59AFD7-57BB-4003-88F1-8F1F278AADE8}" destId="{36B35D5A-CE6D-4F37-9A8A-966F8F801FF6}" srcOrd="0" destOrd="0" presId="urn:microsoft.com/office/officeart/2005/8/layout/vList6"/>
    <dgm:cxn modelId="{0100C89B-4ED0-4295-B482-AFD7CACA1AF0}" srcId="{ED4A8629-A9A7-4525-ACBF-19704E980D76}" destId="{4E59AFD7-57BB-4003-88F1-8F1F278AADE8}" srcOrd="4" destOrd="0" parTransId="{A90B63A8-BEB2-4AA4-AED1-769CD2AE3147}" sibTransId="{369C9ECD-80C5-494A-99D7-E44DA3A8CD7D}"/>
    <dgm:cxn modelId="{0DA594CF-DAC2-44C5-9AB6-C43AE528F718}" type="presOf" srcId="{005355B8-6114-455B-9473-384675FACD14}" destId="{3C4BF0F4-9FE2-4BA8-A9FB-8B4DD7C18230}" srcOrd="0" destOrd="0" presId="urn:microsoft.com/office/officeart/2005/8/layout/vList6"/>
    <dgm:cxn modelId="{487F5AF5-81F8-446E-BF39-9AF317D252C6}" srcId="{ED4A8629-A9A7-4525-ACBF-19704E980D76}" destId="{E35286F2-913E-4A2F-B1B2-9D0FFA7C8BC7}" srcOrd="1" destOrd="0" parTransId="{CFA1CA1E-25CE-4D5A-9621-5EC0D8C861A5}" sibTransId="{9A91D28E-D6D1-480F-A739-7435DCBBC550}"/>
    <dgm:cxn modelId="{A668C15A-2A1B-41D4-ADD8-98D84EAADBDA}" srcId="{4E59AFD7-57BB-4003-88F1-8F1F278AADE8}" destId="{C2783807-8FA5-4049-A6D8-D646602706DD}" srcOrd="0" destOrd="0" parTransId="{96D49938-A4A1-4DC6-9B84-54902A3F4721}" sibTransId="{24A33D46-C4C3-46F0-98BA-8655878F610A}"/>
    <dgm:cxn modelId="{39E11CE0-6074-404E-8004-69A842D44EAD}" type="presOf" srcId="{C2783807-8FA5-4049-A6D8-D646602706DD}" destId="{E3AF4996-FA40-4B69-B842-AD75ABCE6BBC}" srcOrd="0" destOrd="0" presId="urn:microsoft.com/office/officeart/2005/8/layout/vList6"/>
    <dgm:cxn modelId="{8F83B2D9-7AB9-4409-A703-B5326301D595}" type="presOf" srcId="{E35286F2-913E-4A2F-B1B2-9D0FFA7C8BC7}" destId="{10E417E0-58C5-4F05-BCD1-2EB944D112EC}" srcOrd="0" destOrd="0" presId="urn:microsoft.com/office/officeart/2005/8/layout/vList6"/>
    <dgm:cxn modelId="{109FC50B-8644-40E1-B243-3444B9F4A699}" type="presOf" srcId="{2E83D54F-5059-473D-80D6-0EC32724D08F}" destId="{17F41910-6490-4088-B1D4-77F549E38E71}" srcOrd="0" destOrd="0" presId="urn:microsoft.com/office/officeart/2005/8/layout/vList6"/>
    <dgm:cxn modelId="{0398756D-07A7-450F-AF37-534476642DA5}" type="presOf" srcId="{3CFBE03F-1EDD-48CF-989D-BF426A1AB5E2}" destId="{54D26C95-6081-4944-AD75-49AC08A2A5DA}" srcOrd="0" destOrd="0" presId="urn:microsoft.com/office/officeart/2005/8/layout/vList6"/>
    <dgm:cxn modelId="{2A5B2EA5-8D58-482D-AF4F-C4B148F8ECDC}" srcId="{531F9BCA-B538-4DE3-BBCF-A119FE359783}" destId="{1D79C9FE-8531-4453-8124-EEB017C05A80}" srcOrd="0" destOrd="0" parTransId="{3D0ADFEF-056C-4080-8318-3D942824EC31}" sibTransId="{33AEE961-4C24-4E2A-8670-CB3C55D5454E}"/>
    <dgm:cxn modelId="{FED6CE93-2A16-442B-8F0D-9578B1046709}" srcId="{9883C903-C9F1-414D-BEAD-AB2E2EA8B521}" destId="{F29A52D5-231D-4A10-AA2D-DD7D6443055D}" srcOrd="0" destOrd="0" parTransId="{D253D4E1-65FD-4063-B288-334507541775}" sibTransId="{A9C93833-97CB-44C7-BB86-F6AE0E2FE624}"/>
    <dgm:cxn modelId="{1D99D6BA-C06D-4E94-A0B0-AD43A1939B61}" srcId="{055EC79B-9939-4881-A778-935B8F88F56C}" destId="{8277D705-D6B6-4846-B9A1-FE40131C4302}" srcOrd="0" destOrd="0" parTransId="{44F75D09-122A-49EE-B925-4349497F38EA}" sibTransId="{2B9725C0-3F8F-48D5-B9CB-F029B2EB6A65}"/>
    <dgm:cxn modelId="{38F20C9E-154C-4BBD-8AE0-94DC95531C20}" srcId="{E35286F2-913E-4A2F-B1B2-9D0FFA7C8BC7}" destId="{005355B8-6114-455B-9473-384675FACD14}" srcOrd="0" destOrd="0" parTransId="{6F385BAB-536C-4774-A90E-D5D23F6035D9}" sibTransId="{40FC94C7-DEC8-419C-BE1C-02D7DF97A009}"/>
    <dgm:cxn modelId="{02989A51-9C3E-40A8-8E04-D38259D41575}" type="presOf" srcId="{8277D705-D6B6-4846-B9A1-FE40131C4302}" destId="{6B4E8A3A-1B45-462C-9DB9-420A73B42E84}" srcOrd="0" destOrd="0" presId="urn:microsoft.com/office/officeart/2005/8/layout/vList6"/>
    <dgm:cxn modelId="{0DC6301E-48A7-4594-9440-43433FFDA434}" type="presOf" srcId="{357718C6-9DE5-4CB2-B668-269728ED1ED4}" destId="{243A897A-27CB-4980-B578-0107378213D2}" srcOrd="0" destOrd="0" presId="urn:microsoft.com/office/officeart/2005/8/layout/vList6"/>
    <dgm:cxn modelId="{92D22733-B207-4791-92FE-C2B3136D1984}" type="presOf" srcId="{055EC79B-9939-4881-A778-935B8F88F56C}" destId="{6349F7E7-F3E0-4E81-A6FC-EFC9CAF3CCD8}" srcOrd="0" destOrd="0" presId="urn:microsoft.com/office/officeart/2005/8/layout/vList6"/>
    <dgm:cxn modelId="{BB3F2530-4509-4F79-927D-A5D13C8B02F5}" srcId="{ED4A8629-A9A7-4525-ACBF-19704E980D76}" destId="{357718C6-9DE5-4CB2-B668-269728ED1ED4}" srcOrd="3" destOrd="0" parTransId="{51E2CBB4-7FB7-468C-882B-B8BC7DA30317}" sibTransId="{FC1076F2-F249-4D26-A09A-48E59DDC18B4}"/>
    <dgm:cxn modelId="{F1F15D51-1D4E-407A-8DDC-DA53551E581F}" srcId="{ED4A8629-A9A7-4525-ACBF-19704E980D76}" destId="{2E83D54F-5059-473D-80D6-0EC32724D08F}" srcOrd="6" destOrd="0" parTransId="{251C0DDD-7711-41D5-B7C3-E62A5122D4FE}" sibTransId="{355B9CA8-9C08-4E34-8A47-7560F8E46DDB}"/>
    <dgm:cxn modelId="{BE08C5BD-0A38-4C67-816D-9FBC6AC1856A}" type="presOf" srcId="{F29A52D5-231D-4A10-AA2D-DD7D6443055D}" destId="{79EF9B42-6185-4309-AFCC-A1B4E1F43175}" srcOrd="0" destOrd="0" presId="urn:microsoft.com/office/officeart/2005/8/layout/vList6"/>
    <dgm:cxn modelId="{F040F639-3870-452C-AB69-8876F59ED7AE}" type="presOf" srcId="{642F1771-8EBC-41C1-8F08-F924E2F39FEB}" destId="{88652A8E-452F-409F-AE2D-C84FB0C2E9A6}" srcOrd="0" destOrd="0" presId="urn:microsoft.com/office/officeart/2005/8/layout/vList6"/>
    <dgm:cxn modelId="{2D9F0974-8B02-4A71-9A1F-2FDA88F2DBF4}" type="presOf" srcId="{ED4A8629-A9A7-4525-ACBF-19704E980D76}" destId="{BFBF839B-3DEE-4878-B952-B5CBB2683804}" srcOrd="0" destOrd="0" presId="urn:microsoft.com/office/officeart/2005/8/layout/vList6"/>
    <dgm:cxn modelId="{DB81406D-ABA5-4959-A877-CFAC130BBF7D}" srcId="{357718C6-9DE5-4CB2-B668-269728ED1ED4}" destId="{3CFBE03F-1EDD-48CF-989D-BF426A1AB5E2}" srcOrd="0" destOrd="0" parTransId="{31EB8E56-F72C-4BBD-8D21-92605B00FC7D}" sibTransId="{B661669E-565B-475F-914E-A0BB852AE650}"/>
    <dgm:cxn modelId="{05DF7636-1F1B-44DA-9EE4-B075B249514A}" type="presOf" srcId="{4BCEFC95-39E1-49A3-80C5-EEAAFE01C97C}" destId="{F1B1B548-A02D-4552-9658-004B5C9CDB7B}" srcOrd="0" destOrd="0" presId="urn:microsoft.com/office/officeart/2005/8/layout/vList6"/>
    <dgm:cxn modelId="{D6A62FFA-DB4A-436F-ABED-5DC31BDB85F9}" srcId="{ED4A8629-A9A7-4525-ACBF-19704E980D76}" destId="{055EC79B-9939-4881-A778-935B8F88F56C}" srcOrd="2" destOrd="0" parTransId="{45207D98-C702-4C28-AE22-C2FB2799C7E4}" sibTransId="{FA4BCE52-AE94-452D-A0B7-312E4BBE066B}"/>
    <dgm:cxn modelId="{8C24CD7E-5BCE-4D17-A5B5-47E70CA026A7}" srcId="{2E83D54F-5059-473D-80D6-0EC32724D08F}" destId="{642F1771-8EBC-41C1-8F08-F924E2F39FEB}" srcOrd="0" destOrd="0" parTransId="{6351DBE5-D534-4B7B-AB68-F66EADE21397}" sibTransId="{72D830E6-ED20-4474-96C0-2040A6E86450}"/>
    <dgm:cxn modelId="{9B12DF20-7D16-44FC-87D6-82DBB1EB2016}" type="presOf" srcId="{9883C903-C9F1-414D-BEAD-AB2E2EA8B521}" destId="{1826D57F-2745-4F80-9E9B-0191750448CE}" srcOrd="0" destOrd="0" presId="urn:microsoft.com/office/officeart/2005/8/layout/vList6"/>
    <dgm:cxn modelId="{7D1EA836-1F02-4B53-A466-0471B5F123AC}" type="presOf" srcId="{531F9BCA-B538-4DE3-BBCF-A119FE359783}" destId="{0082438F-04EC-49B7-A6D0-8101821D5253}" srcOrd="0" destOrd="0" presId="urn:microsoft.com/office/officeart/2005/8/layout/vList6"/>
    <dgm:cxn modelId="{E9CA058D-88C6-4288-82D9-764BA149FD82}" type="presOf" srcId="{1D79C9FE-8531-4453-8124-EEB017C05A80}" destId="{44B050A5-1286-446F-94B4-37B6D5E5B10E}" srcOrd="0" destOrd="0" presId="urn:microsoft.com/office/officeart/2005/8/layout/vList6"/>
    <dgm:cxn modelId="{0F51C9F8-81AF-4807-95CC-E5C2F3D75B75}" type="presOf" srcId="{33B3ADF9-627A-449B-B5A8-DB9152680159}" destId="{030BD0C7-6355-4DD4-96FF-F8AF2CDFBAA5}" srcOrd="0" destOrd="0" presId="urn:microsoft.com/office/officeart/2005/8/layout/vList6"/>
    <dgm:cxn modelId="{932D7F02-A435-4CEF-99A3-75DE9523C2BA}" srcId="{ED4A8629-A9A7-4525-ACBF-19704E980D76}" destId="{531F9BCA-B538-4DE3-BBCF-A119FE359783}" srcOrd="7" destOrd="0" parTransId="{E0EE2616-A8FA-4B04-8303-6248BFC218B9}" sibTransId="{D26FB019-03E0-4D13-9C26-A021C1BDF8F4}"/>
    <dgm:cxn modelId="{1369A669-6700-415E-9FBC-56DB6616D219}" srcId="{ED4A8629-A9A7-4525-ACBF-19704E980D76}" destId="{9883C903-C9F1-414D-BEAD-AB2E2EA8B521}" srcOrd="5" destOrd="0" parTransId="{85429F6D-6075-44E4-98C5-A6230B6CED2C}" sibTransId="{0F2F6F44-2DDB-4A57-9AE2-21F40998405B}"/>
    <dgm:cxn modelId="{BDAB2699-0D6B-4E3A-B549-95EC121772E6}" type="presParOf" srcId="{BFBF839B-3DEE-4878-B952-B5CBB2683804}" destId="{11F207D7-3CF0-4069-B799-79612ADC5662}" srcOrd="0" destOrd="0" presId="urn:microsoft.com/office/officeart/2005/8/layout/vList6"/>
    <dgm:cxn modelId="{4B1D73F6-07D7-4F78-82CA-1D5D298DE5D7}" type="presParOf" srcId="{11F207D7-3CF0-4069-B799-79612ADC5662}" destId="{F1B1B548-A02D-4552-9658-004B5C9CDB7B}" srcOrd="0" destOrd="0" presId="urn:microsoft.com/office/officeart/2005/8/layout/vList6"/>
    <dgm:cxn modelId="{466151EC-D8E4-437C-99CB-755A6F5275C3}" type="presParOf" srcId="{11F207D7-3CF0-4069-B799-79612ADC5662}" destId="{030BD0C7-6355-4DD4-96FF-F8AF2CDFBAA5}" srcOrd="1" destOrd="0" presId="urn:microsoft.com/office/officeart/2005/8/layout/vList6"/>
    <dgm:cxn modelId="{E2A06384-6AF1-40F5-8C09-95E1464A44B9}" type="presParOf" srcId="{BFBF839B-3DEE-4878-B952-B5CBB2683804}" destId="{46172AB8-D7B2-43A1-9097-48ED7B9CD3E5}" srcOrd="1" destOrd="0" presId="urn:microsoft.com/office/officeart/2005/8/layout/vList6"/>
    <dgm:cxn modelId="{98D3BC61-B7F7-40B1-9B4C-322393E0DAF6}" type="presParOf" srcId="{BFBF839B-3DEE-4878-B952-B5CBB2683804}" destId="{84ABBC35-461A-4265-827F-5D7D77A2E4F3}" srcOrd="2" destOrd="0" presId="urn:microsoft.com/office/officeart/2005/8/layout/vList6"/>
    <dgm:cxn modelId="{248DDC64-8EBA-4BD5-91D1-982CEAD7F0BF}" type="presParOf" srcId="{84ABBC35-461A-4265-827F-5D7D77A2E4F3}" destId="{10E417E0-58C5-4F05-BCD1-2EB944D112EC}" srcOrd="0" destOrd="0" presId="urn:microsoft.com/office/officeart/2005/8/layout/vList6"/>
    <dgm:cxn modelId="{B5876DD5-7813-4F7C-87E6-522C1C7841C0}" type="presParOf" srcId="{84ABBC35-461A-4265-827F-5D7D77A2E4F3}" destId="{3C4BF0F4-9FE2-4BA8-A9FB-8B4DD7C18230}" srcOrd="1" destOrd="0" presId="urn:microsoft.com/office/officeart/2005/8/layout/vList6"/>
    <dgm:cxn modelId="{9C7E34CF-6559-4D0E-9C0C-CD10ACB514E1}" type="presParOf" srcId="{BFBF839B-3DEE-4878-B952-B5CBB2683804}" destId="{ED01ABFD-F135-462A-9D78-271CDC20C9AA}" srcOrd="3" destOrd="0" presId="urn:microsoft.com/office/officeart/2005/8/layout/vList6"/>
    <dgm:cxn modelId="{7C1A981A-066A-4887-8FA5-B151C1A69E3F}" type="presParOf" srcId="{BFBF839B-3DEE-4878-B952-B5CBB2683804}" destId="{E156E10B-994F-4F86-8053-8F38274D6A59}" srcOrd="4" destOrd="0" presId="urn:microsoft.com/office/officeart/2005/8/layout/vList6"/>
    <dgm:cxn modelId="{80BDD4C9-7F9C-48AB-9CF5-AE2306BFDE9B}" type="presParOf" srcId="{E156E10B-994F-4F86-8053-8F38274D6A59}" destId="{6349F7E7-F3E0-4E81-A6FC-EFC9CAF3CCD8}" srcOrd="0" destOrd="0" presId="urn:microsoft.com/office/officeart/2005/8/layout/vList6"/>
    <dgm:cxn modelId="{91E35857-2152-4F8A-944B-A8599FB9BF0F}" type="presParOf" srcId="{E156E10B-994F-4F86-8053-8F38274D6A59}" destId="{6B4E8A3A-1B45-462C-9DB9-420A73B42E84}" srcOrd="1" destOrd="0" presId="urn:microsoft.com/office/officeart/2005/8/layout/vList6"/>
    <dgm:cxn modelId="{47D5AC1A-EF1C-4F34-B062-0689C9CBC7E1}" type="presParOf" srcId="{BFBF839B-3DEE-4878-B952-B5CBB2683804}" destId="{0766AF4A-1383-452B-9B4E-743D9BD547EB}" srcOrd="5" destOrd="0" presId="urn:microsoft.com/office/officeart/2005/8/layout/vList6"/>
    <dgm:cxn modelId="{17D153A2-C34D-427E-B049-989380C69472}" type="presParOf" srcId="{BFBF839B-3DEE-4878-B952-B5CBB2683804}" destId="{FAE91FCE-7869-4D16-80E8-675E5A4854FA}" srcOrd="6" destOrd="0" presId="urn:microsoft.com/office/officeart/2005/8/layout/vList6"/>
    <dgm:cxn modelId="{BBF009A2-EFB1-4629-9F75-18EF333403A9}" type="presParOf" srcId="{FAE91FCE-7869-4D16-80E8-675E5A4854FA}" destId="{243A897A-27CB-4980-B578-0107378213D2}" srcOrd="0" destOrd="0" presId="urn:microsoft.com/office/officeart/2005/8/layout/vList6"/>
    <dgm:cxn modelId="{80B479B3-9A36-4133-B302-4B6DF6C2C07A}" type="presParOf" srcId="{FAE91FCE-7869-4D16-80E8-675E5A4854FA}" destId="{54D26C95-6081-4944-AD75-49AC08A2A5DA}" srcOrd="1" destOrd="0" presId="urn:microsoft.com/office/officeart/2005/8/layout/vList6"/>
    <dgm:cxn modelId="{FDA2C3AC-5194-48B8-B5C6-5805AB44FF6E}" type="presParOf" srcId="{BFBF839B-3DEE-4878-B952-B5CBB2683804}" destId="{2F23D271-A36E-484B-A9A5-30AE145E45D4}" srcOrd="7" destOrd="0" presId="urn:microsoft.com/office/officeart/2005/8/layout/vList6"/>
    <dgm:cxn modelId="{BCAF6F82-A76C-4992-9A11-E8ECFDDB8F07}" type="presParOf" srcId="{BFBF839B-3DEE-4878-B952-B5CBB2683804}" destId="{366A45D1-E44C-4291-91A2-5CDB6671C480}" srcOrd="8" destOrd="0" presId="urn:microsoft.com/office/officeart/2005/8/layout/vList6"/>
    <dgm:cxn modelId="{6A93E26C-A38C-4F84-8E62-FCDE42DFC0B0}" type="presParOf" srcId="{366A45D1-E44C-4291-91A2-5CDB6671C480}" destId="{36B35D5A-CE6D-4F37-9A8A-966F8F801FF6}" srcOrd="0" destOrd="0" presId="urn:microsoft.com/office/officeart/2005/8/layout/vList6"/>
    <dgm:cxn modelId="{AB0D9809-8D4B-472D-8A05-6FF9521173F6}" type="presParOf" srcId="{366A45D1-E44C-4291-91A2-5CDB6671C480}" destId="{E3AF4996-FA40-4B69-B842-AD75ABCE6BBC}" srcOrd="1" destOrd="0" presId="urn:microsoft.com/office/officeart/2005/8/layout/vList6"/>
    <dgm:cxn modelId="{08F37CD3-ACC1-4463-A391-9D47DC16C995}" type="presParOf" srcId="{BFBF839B-3DEE-4878-B952-B5CBB2683804}" destId="{807A303C-3A6D-472E-9A15-8DA78C521166}" srcOrd="9" destOrd="0" presId="urn:microsoft.com/office/officeart/2005/8/layout/vList6"/>
    <dgm:cxn modelId="{65EF2E9E-DB30-4624-AB14-50C2D9AFBACF}" type="presParOf" srcId="{BFBF839B-3DEE-4878-B952-B5CBB2683804}" destId="{73E3B59D-3027-41D6-B345-7D61689E0614}" srcOrd="10" destOrd="0" presId="urn:microsoft.com/office/officeart/2005/8/layout/vList6"/>
    <dgm:cxn modelId="{5CBDC222-2960-4493-A686-F752281196A1}" type="presParOf" srcId="{73E3B59D-3027-41D6-B345-7D61689E0614}" destId="{1826D57F-2745-4F80-9E9B-0191750448CE}" srcOrd="0" destOrd="0" presId="urn:microsoft.com/office/officeart/2005/8/layout/vList6"/>
    <dgm:cxn modelId="{9A6EAE0E-B00E-497A-8B7D-4ABEEBDB5A59}" type="presParOf" srcId="{73E3B59D-3027-41D6-B345-7D61689E0614}" destId="{79EF9B42-6185-4309-AFCC-A1B4E1F43175}" srcOrd="1" destOrd="0" presId="urn:microsoft.com/office/officeart/2005/8/layout/vList6"/>
    <dgm:cxn modelId="{EE6B60E9-9094-4FCF-B1D8-CB14DD5C4274}" type="presParOf" srcId="{BFBF839B-3DEE-4878-B952-B5CBB2683804}" destId="{FBE7B341-6204-4E4D-BC7E-09E35962EC64}" srcOrd="11" destOrd="0" presId="urn:microsoft.com/office/officeart/2005/8/layout/vList6"/>
    <dgm:cxn modelId="{AB1149A2-1F11-4707-A702-B5B921C60C36}" type="presParOf" srcId="{BFBF839B-3DEE-4878-B952-B5CBB2683804}" destId="{45F76838-C45B-463D-85A5-B0595A9ED9F1}" srcOrd="12" destOrd="0" presId="urn:microsoft.com/office/officeart/2005/8/layout/vList6"/>
    <dgm:cxn modelId="{58CCE157-FEF9-45D7-AEDE-17FAADD7897D}" type="presParOf" srcId="{45F76838-C45B-463D-85A5-B0595A9ED9F1}" destId="{17F41910-6490-4088-B1D4-77F549E38E71}" srcOrd="0" destOrd="0" presId="urn:microsoft.com/office/officeart/2005/8/layout/vList6"/>
    <dgm:cxn modelId="{1107A228-69CA-4993-84DD-79AFB69F6906}" type="presParOf" srcId="{45F76838-C45B-463D-85A5-B0595A9ED9F1}" destId="{88652A8E-452F-409F-AE2D-C84FB0C2E9A6}" srcOrd="1" destOrd="0" presId="urn:microsoft.com/office/officeart/2005/8/layout/vList6"/>
    <dgm:cxn modelId="{534A5477-86F0-4023-81B5-405D9CE11785}" type="presParOf" srcId="{BFBF839B-3DEE-4878-B952-B5CBB2683804}" destId="{1307B344-DD8F-4F71-9F8D-17A864170832}" srcOrd="13" destOrd="0" presId="urn:microsoft.com/office/officeart/2005/8/layout/vList6"/>
    <dgm:cxn modelId="{66AC5D6B-BF06-4988-A784-95D5419A4542}" type="presParOf" srcId="{BFBF839B-3DEE-4878-B952-B5CBB2683804}" destId="{B8F22A6A-8B6C-4015-A2E9-CBE38B3D6A1B}" srcOrd="14" destOrd="0" presId="urn:microsoft.com/office/officeart/2005/8/layout/vList6"/>
    <dgm:cxn modelId="{455B7EE5-0E32-4606-97CA-B6459B1A0E2C}" type="presParOf" srcId="{B8F22A6A-8B6C-4015-A2E9-CBE38B3D6A1B}" destId="{0082438F-04EC-49B7-A6D0-8101821D5253}" srcOrd="0" destOrd="0" presId="urn:microsoft.com/office/officeart/2005/8/layout/vList6"/>
    <dgm:cxn modelId="{EFE8CEBB-4299-43B4-A991-38FA99341ED8}" type="presParOf" srcId="{B8F22A6A-8B6C-4015-A2E9-CBE38B3D6A1B}" destId="{44B050A5-1286-446F-94B4-37B6D5E5B10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ცენტრის დაქვემდებარებაში არსებული ლაბორატორიების მართვა</a:t>
          </a:r>
          <a:r>
            <a:rPr lang="en-US" dirty="0" smtClean="0"/>
            <a:t>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ნიმუშების რეგისტრაცია, კვლევის პასუხები, მარაგების მართვა, ხარისხის კონტროლი და ა.შ. 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 custT="1"/>
      <dgm:spPr/>
      <dgm:t>
        <a:bodyPr/>
        <a:lstStyle/>
        <a:p>
          <a:r>
            <a:rPr lang="ka-GE" sz="2000" dirty="0" smtClean="0"/>
            <a:t>მონიტორინგის სისტემა, რომელიც უზრუნველყოფს ტუბ. პაციენტების მიერ წამლის მიღების ელექტრონულ (ვიდეო) მონიტორინგს. </a:t>
          </a:r>
          <a:endParaRPr lang="en-US" sz="2000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მაღალი რისკის ჯგუფებში სქესობრივი გზით გადამდები დაავადებების აღრიცხვა და მათი შემდგომი პრევენცია.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სისტემა შედგება  კიბოს სკრინინგისა და მკურნალობის კომპონენეტებისაგან.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აღირიცხება ყველა სკრინირებული ბენეფიციარი და ინფორმაცია კიბოსთან დაკავშირებული რისკების შესახებ. 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რეგისტრირებულია სისხლის ყველა დონორი, მათი ჯანმრთელობის სტატუსი (ინფექციებთან მიმართებაში), სისხლის აღების, სისხლის კომპონენტების დამზადების, შენახვის და სისხლის კომპონენტების გადასხმის სრული პროცესი. 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F239C6BB-0300-47CA-BDD8-17904D7C20EB}">
      <dgm:prSet phldrT="[Text]" phldr="1"/>
      <dgm:spPr/>
      <dgm:t>
        <a:bodyPr/>
        <a:lstStyle/>
        <a:p>
          <a:endParaRPr lang="en-US"/>
        </a:p>
      </dgm:t>
    </dgm:pt>
    <dgm:pt modelId="{C863C91E-0BAF-4A9C-A463-44DAAF907959}" type="parTrans" cxnId="{71B0FED7-D319-4CED-96F7-45CFAD0CE5E4}">
      <dgm:prSet/>
      <dgm:spPr/>
      <dgm:t>
        <a:bodyPr/>
        <a:lstStyle/>
        <a:p>
          <a:endParaRPr lang="en-US"/>
        </a:p>
      </dgm:t>
    </dgm:pt>
    <dgm:pt modelId="{54FA9C44-9609-42F9-98B1-B324357493B0}" type="sibTrans" cxnId="{71B0FED7-D319-4CED-96F7-45CFAD0CE5E4}">
      <dgm:prSet/>
      <dgm:spPr/>
      <dgm:t>
        <a:bodyPr/>
        <a:lstStyle/>
        <a:p>
          <a:endParaRPr lang="en-US"/>
        </a:p>
      </dgm:t>
    </dgm:pt>
    <dgm:pt modelId="{93387C56-1F69-41E0-8907-9FB6DAF0DD1D}">
      <dgm:prSet phldrT="[Text]"/>
      <dgm:spPr/>
      <dgm:t>
        <a:bodyPr/>
        <a:lstStyle/>
        <a:p>
          <a:r>
            <a:rPr lang="ka-GE" dirty="0" smtClean="0"/>
            <a:t>სისტემას აქვს მარაგების მართვის კომპონენტი, რაც საშუალებას იძლევა სისხლის მარაგების კონტროლი მოხდეს ქვეყანაში. </a:t>
          </a:r>
          <a:endParaRPr lang="en-US" dirty="0"/>
        </a:p>
      </dgm:t>
    </dgm:pt>
    <dgm:pt modelId="{5B1A70F3-1A93-4CD9-8F57-9C06F1AB41E0}" type="parTrans" cxnId="{A06A963A-8A39-4597-AC1E-D7660A1DFFE4}">
      <dgm:prSet/>
      <dgm:spPr/>
      <dgm:t>
        <a:bodyPr/>
        <a:lstStyle/>
        <a:p>
          <a:endParaRPr lang="en-US"/>
        </a:p>
      </dgm:t>
    </dgm:pt>
    <dgm:pt modelId="{AF993AB8-AA43-48D3-8EB3-025694E1B078}" type="sibTrans" cxnId="{A06A963A-8A39-4597-AC1E-D7660A1DFFE4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2A0C-FFDA-41AA-AB75-83F5E54C1810}" type="pres">
      <dgm:prSet presAssocID="{705C0C0A-E726-4F69-9E9D-7535C7A84BAD}" presName="sp" presStyleCnt="0"/>
      <dgm:spPr/>
    </dgm:pt>
    <dgm:pt modelId="{7D33D5AA-5CED-4A5B-B616-5D7A01D32040}" type="pres">
      <dgm:prSet presAssocID="{F239C6BB-0300-47CA-BDD8-17904D7C20EB}" presName="composite" presStyleCnt="0"/>
      <dgm:spPr/>
    </dgm:pt>
    <dgm:pt modelId="{9C89D8CF-4081-4BBA-9AA4-6D439D691FE3}" type="pres">
      <dgm:prSet presAssocID="{F239C6BB-0300-47CA-BDD8-17904D7C20E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B7CF4-68D3-4863-A6AF-0F28486AE005}" type="pres">
      <dgm:prSet presAssocID="{F239C6BB-0300-47CA-BDD8-17904D7C20E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71B0FED7-D319-4CED-96F7-45CFAD0CE5E4}" srcId="{71167141-58EC-4CC3-A2E9-A3A0E9C62A9F}" destId="{F239C6BB-0300-47CA-BDD8-17904D7C20EB}" srcOrd="1" destOrd="0" parTransId="{C863C91E-0BAF-4A9C-A463-44DAAF907959}" sibTransId="{54FA9C44-9609-42F9-98B1-B324357493B0}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A43891F3-D650-4665-8BAB-E5D45F5C6AD0}" type="presOf" srcId="{93387C56-1F69-41E0-8907-9FB6DAF0DD1D}" destId="{459B7CF4-68D3-4863-A6AF-0F28486AE005}" srcOrd="0" destOrd="0" presId="urn:microsoft.com/office/officeart/2005/8/layout/chevron2"/>
    <dgm:cxn modelId="{A06A963A-8A39-4597-AC1E-D7660A1DFFE4}" srcId="{F239C6BB-0300-47CA-BDD8-17904D7C20EB}" destId="{93387C56-1F69-41E0-8907-9FB6DAF0DD1D}" srcOrd="0" destOrd="0" parTransId="{5B1A70F3-1A93-4CD9-8F57-9C06F1AB41E0}" sibTransId="{AF993AB8-AA43-48D3-8EB3-025694E1B078}"/>
    <dgm:cxn modelId="{1A2CCE2C-6313-44C1-BBE8-DE042173BF80}" type="presOf" srcId="{F239C6BB-0300-47CA-BDD8-17904D7C20EB}" destId="{9C89D8CF-4081-4BBA-9AA4-6D439D691FE3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  <dgm:cxn modelId="{0CA562D7-83B8-449E-B407-8D11D81F01AC}" type="presParOf" srcId="{379C5039-8E68-425B-839E-88A3DCB9242B}" destId="{4B692A0C-FFDA-41AA-AB75-83F5E54C1810}" srcOrd="1" destOrd="0" presId="urn:microsoft.com/office/officeart/2005/8/layout/chevron2"/>
    <dgm:cxn modelId="{CAA13A14-C010-4EED-9F53-F4119E942E97}" type="presParOf" srcId="{379C5039-8E68-425B-839E-88A3DCB9242B}" destId="{7D33D5AA-5CED-4A5B-B616-5D7A01D32040}" srcOrd="2" destOrd="0" presId="urn:microsoft.com/office/officeart/2005/8/layout/chevron2"/>
    <dgm:cxn modelId="{A3BA56FF-55FD-49A1-A5A8-B2E63B88B394}" type="presParOf" srcId="{7D33D5AA-5CED-4A5B-B616-5D7A01D32040}" destId="{9C89D8CF-4081-4BBA-9AA4-6D439D691FE3}" srcOrd="0" destOrd="0" presId="urn:microsoft.com/office/officeart/2005/8/layout/chevron2"/>
    <dgm:cxn modelId="{F8DCA99B-0191-4E3E-80FE-0A54F239C59B}" type="presParOf" srcId="{7D33D5AA-5CED-4A5B-B616-5D7A01D32040}" destId="{459B7CF4-68D3-4863-A6AF-0F28486AE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1167141-58EC-4CC3-A2E9-A3A0E9C62A9F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D4E6C7-D3D7-4860-9842-8F266779CEB4}">
      <dgm:prSet phldrT="[Text]" phldr="1"/>
      <dgm:spPr/>
      <dgm:t>
        <a:bodyPr/>
        <a:lstStyle/>
        <a:p>
          <a:endParaRPr lang="en-US"/>
        </a:p>
      </dgm:t>
    </dgm:pt>
    <dgm:pt modelId="{DFC603C7-B1A7-4145-98BC-277751BEF75A}" type="parTrans" cxnId="{02C56585-8020-4A28-820B-920516775A35}">
      <dgm:prSet/>
      <dgm:spPr/>
      <dgm:t>
        <a:bodyPr/>
        <a:lstStyle/>
        <a:p>
          <a:endParaRPr lang="en-US"/>
        </a:p>
      </dgm:t>
    </dgm:pt>
    <dgm:pt modelId="{705C0C0A-E726-4F69-9E9D-7535C7A84BAD}" type="sibTrans" cxnId="{02C56585-8020-4A28-820B-920516775A35}">
      <dgm:prSet/>
      <dgm:spPr/>
      <dgm:t>
        <a:bodyPr/>
        <a:lstStyle/>
        <a:p>
          <a:endParaRPr lang="en-US"/>
        </a:p>
      </dgm:t>
    </dgm:pt>
    <dgm:pt modelId="{F468A595-C3D5-462C-8B6E-CAF9F3B61330}">
      <dgm:prSet phldrT="[Text]"/>
      <dgm:spPr/>
      <dgm:t>
        <a:bodyPr/>
        <a:lstStyle/>
        <a:p>
          <a:r>
            <a:rPr lang="ka-GE" dirty="0" smtClean="0"/>
            <a:t>ინფორმაცია აკუმულირდება დაბადების რეგისტრიდან და წარმოადგენს ინსტრუმენტს პროცესში ჩართული სამედიცინო დაწესებულებებისათვის ეფექტურად მართონ სრული პროცესი პრევენციისათვის.</a:t>
          </a:r>
          <a:endParaRPr lang="en-US" dirty="0"/>
        </a:p>
      </dgm:t>
    </dgm:pt>
    <dgm:pt modelId="{619F6A24-99DA-454C-A1EF-40D872553C9E}" type="parTrans" cxnId="{C4A1BAF3-617E-4A51-A534-9E292718E859}">
      <dgm:prSet/>
      <dgm:spPr/>
      <dgm:t>
        <a:bodyPr/>
        <a:lstStyle/>
        <a:p>
          <a:endParaRPr lang="en-US"/>
        </a:p>
      </dgm:t>
    </dgm:pt>
    <dgm:pt modelId="{50D00206-BED2-4345-9F33-EF8B518D02CA}" type="sibTrans" cxnId="{C4A1BAF3-617E-4A51-A534-9E292718E859}">
      <dgm:prSet/>
      <dgm:spPr/>
      <dgm:t>
        <a:bodyPr/>
        <a:lstStyle/>
        <a:p>
          <a:endParaRPr lang="en-US"/>
        </a:p>
      </dgm:t>
    </dgm:pt>
    <dgm:pt modelId="{379C5039-8E68-425B-839E-88A3DCB9242B}" type="pres">
      <dgm:prSet presAssocID="{71167141-58EC-4CC3-A2E9-A3A0E9C62A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E29FDD-A40B-41F1-8964-79693E5B93E9}" type="pres">
      <dgm:prSet presAssocID="{FBD4E6C7-D3D7-4860-9842-8F266779CEB4}" presName="composite" presStyleCnt="0"/>
      <dgm:spPr/>
    </dgm:pt>
    <dgm:pt modelId="{68A1688D-B8EA-4A3E-897C-E551E0701078}" type="pres">
      <dgm:prSet presAssocID="{FBD4E6C7-D3D7-4860-9842-8F266779CEB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7337F-822E-4D31-AF03-4DC92564CFE2}" type="pres">
      <dgm:prSet presAssocID="{FBD4E6C7-D3D7-4860-9842-8F266779CEB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A1BAF3-617E-4A51-A534-9E292718E859}" srcId="{FBD4E6C7-D3D7-4860-9842-8F266779CEB4}" destId="{F468A595-C3D5-462C-8B6E-CAF9F3B61330}" srcOrd="0" destOrd="0" parTransId="{619F6A24-99DA-454C-A1EF-40D872553C9E}" sibTransId="{50D00206-BED2-4345-9F33-EF8B518D02CA}"/>
    <dgm:cxn modelId="{5F6F0F25-8915-4C6B-8E2D-3BAA6EE6EBFB}" type="presOf" srcId="{71167141-58EC-4CC3-A2E9-A3A0E9C62A9F}" destId="{379C5039-8E68-425B-839E-88A3DCB9242B}" srcOrd="0" destOrd="0" presId="urn:microsoft.com/office/officeart/2005/8/layout/chevron2"/>
    <dgm:cxn modelId="{099BAAD5-D5A8-4CD1-9F01-ACFB584F62EA}" type="presOf" srcId="{F468A595-C3D5-462C-8B6E-CAF9F3B61330}" destId="{5FE7337F-822E-4D31-AF03-4DC92564CFE2}" srcOrd="0" destOrd="0" presId="urn:microsoft.com/office/officeart/2005/8/layout/chevron2"/>
    <dgm:cxn modelId="{02C56585-8020-4A28-820B-920516775A35}" srcId="{71167141-58EC-4CC3-A2E9-A3A0E9C62A9F}" destId="{FBD4E6C7-D3D7-4860-9842-8F266779CEB4}" srcOrd="0" destOrd="0" parTransId="{DFC603C7-B1A7-4145-98BC-277751BEF75A}" sibTransId="{705C0C0A-E726-4F69-9E9D-7535C7A84BAD}"/>
    <dgm:cxn modelId="{238518E8-B9E4-47A9-A114-C512828E5ADC}" type="presOf" srcId="{FBD4E6C7-D3D7-4860-9842-8F266779CEB4}" destId="{68A1688D-B8EA-4A3E-897C-E551E0701078}" srcOrd="0" destOrd="0" presId="urn:microsoft.com/office/officeart/2005/8/layout/chevron2"/>
    <dgm:cxn modelId="{1CF5D9C1-A938-4017-81C0-E36C8B4549DC}" type="presParOf" srcId="{379C5039-8E68-425B-839E-88A3DCB9242B}" destId="{C2E29FDD-A40B-41F1-8964-79693E5B93E9}" srcOrd="0" destOrd="0" presId="urn:microsoft.com/office/officeart/2005/8/layout/chevron2"/>
    <dgm:cxn modelId="{0CC3883D-1E0E-41CA-8F06-BD13981BFD0A}" type="presParOf" srcId="{C2E29FDD-A40B-41F1-8964-79693E5B93E9}" destId="{68A1688D-B8EA-4A3E-897C-E551E0701078}" srcOrd="0" destOrd="0" presId="urn:microsoft.com/office/officeart/2005/8/layout/chevron2"/>
    <dgm:cxn modelId="{2322F1CF-6CCF-41AF-B9D9-F9F25C8DEA4D}" type="presParOf" srcId="{C2E29FDD-A40B-41F1-8964-79693E5B93E9}" destId="{5FE7337F-822E-4D31-AF03-4DC92564CFE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დამდგარი სამედიცინო შემთხვეების დროული აღრიცხვა და მონიტორინგი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ვერტიკალური პროგრამები, აჭარის ჯანდაცვის სამინისტრო, სამედიცინო დაწესებულებები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პერსონალური მონაცემები, ჯანმრთელობის შესახებ მონაცემები, საკონტაქტო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დაწესებულებების მხრიდან შესრულებული სამუშაოს შესაბამისი ანაზღაურების შესახებ მონაცემების დამუშავება, როგორც განმახორციელებლის ისე სამედიცინო დაწესებულების მხრიდან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ვერტიკალები, თბილისის მერია, სამედიცინო დაწესებულებები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ფინანსური ინფორმცია, სამედიცინო ინფორმაცია ნაწილობრივ (ხელოვნური კოდები), პერსონალური მონაცემები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59670" custScaleY="270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235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29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სახელმწიფო პროგრამების ფინანსური მართვა, სახელმწიფო ბიუჯეტის მონიტორინგი: სამედიცინო ორგანიზაციების, მათი ხელშეკრულებების, მ/ჩ აქტების რეგისტრაცია და სახელმწიფო ხაზინიდან ინტეგრირებული სერვისების საშუალებით თანხების  გადარიცხვა.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ვერტიკალები, თბილისის მერია, აჭარის ჯანდაცვა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ფინანსური ინფორმაცია, ჩართული მხარეების რეკვიზიტები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97376" custScaleY="2884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ამბულატორიულ აღრიცხვაზე მყოფი ბენეფიციარების აღრიცხვა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ვერტიკალები, სამედიცინო დაწესებულებები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პერსონალური მონცამები, საკონტაქტო ინფორმაცია, ნათესაური კავშირები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EC58E9-E7AA-4B0F-B0CC-F3FFAD1FD472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D4E11D8-67A0-44D0-9E9C-493E23872A0D}">
      <dgm:prSet phldrT="[Text]" phldr="1" custT="1"/>
      <dgm:spPr/>
      <dgm:t>
        <a:bodyPr/>
        <a:lstStyle/>
        <a:p>
          <a:endParaRPr lang="en-US" sz="1600" dirty="0"/>
        </a:p>
      </dgm:t>
    </dgm:pt>
    <dgm:pt modelId="{18BF345D-772A-4BF4-9CF5-951C76EFDA12}" type="parTrans" cxnId="{926B24D3-AFF0-40DA-A638-179BC2B2BA44}">
      <dgm:prSet/>
      <dgm:spPr/>
      <dgm:t>
        <a:bodyPr/>
        <a:lstStyle/>
        <a:p>
          <a:endParaRPr lang="en-US"/>
        </a:p>
      </dgm:t>
    </dgm:pt>
    <dgm:pt modelId="{4F685FF8-5EDC-4761-A190-57E46B70BFB7}" type="sibTrans" cxnId="{926B24D3-AFF0-40DA-A638-179BC2B2BA44}">
      <dgm:prSet/>
      <dgm:spPr/>
      <dgm:t>
        <a:bodyPr/>
        <a:lstStyle/>
        <a:p>
          <a:endParaRPr lang="en-US"/>
        </a:p>
      </dgm:t>
    </dgm:pt>
    <dgm:pt modelId="{BBB4057D-9847-446A-8CD5-838839AC8609}">
      <dgm:prSet phldrT="[Text]" custT="1"/>
      <dgm:spPr/>
      <dgm:t>
        <a:bodyPr/>
        <a:lstStyle/>
        <a:p>
          <a:r>
            <a:rPr lang="ka-GE" sz="1600" dirty="0" smtClean="0"/>
            <a:t>ტექნიკური მხარის მომზადება: 1) ელექტრონული პლატფორმის შექმნა, 2) სხვა სისტემებიდან ელექტრონული სერვისებით მისაღები მონაცემების დაზუსტება და სათანადო ელექტრონული სერვისის შექმნა </a:t>
          </a:r>
          <a:endParaRPr lang="en-US" sz="1600" dirty="0"/>
        </a:p>
      </dgm:t>
    </dgm:pt>
    <dgm:pt modelId="{204E6D80-D701-4C02-B41B-CB99780F0446}" type="parTrans" cxnId="{280A3384-399F-43E9-8E4A-A37988BD0B2A}">
      <dgm:prSet/>
      <dgm:spPr/>
      <dgm:t>
        <a:bodyPr/>
        <a:lstStyle/>
        <a:p>
          <a:endParaRPr lang="en-US"/>
        </a:p>
      </dgm:t>
    </dgm:pt>
    <dgm:pt modelId="{BF5CE661-714D-4D2F-9835-5ED6DD6E7F22}" type="sibTrans" cxnId="{280A3384-399F-43E9-8E4A-A37988BD0B2A}">
      <dgm:prSet/>
      <dgm:spPr/>
      <dgm:t>
        <a:bodyPr/>
        <a:lstStyle/>
        <a:p>
          <a:endParaRPr lang="en-US"/>
        </a:p>
      </dgm:t>
    </dgm:pt>
    <dgm:pt modelId="{80144A2F-7115-4EB4-BF0D-C7FA58512FD9}">
      <dgm:prSet phldrT="[Text]" phldr="1" custT="1"/>
      <dgm:spPr/>
      <dgm:t>
        <a:bodyPr/>
        <a:lstStyle/>
        <a:p>
          <a:endParaRPr lang="en-US" sz="1600"/>
        </a:p>
      </dgm:t>
    </dgm:pt>
    <dgm:pt modelId="{18BEF9D8-4259-4504-BFEA-502F0DCCF080}" type="parTrans" cxnId="{36BE38F1-906C-4574-B8D6-2744F19374D5}">
      <dgm:prSet/>
      <dgm:spPr/>
      <dgm:t>
        <a:bodyPr/>
        <a:lstStyle/>
        <a:p>
          <a:endParaRPr lang="en-US"/>
        </a:p>
      </dgm:t>
    </dgm:pt>
    <dgm:pt modelId="{7B4ECF76-D8E2-4613-A0F6-608BCC93CF31}" type="sibTrans" cxnId="{36BE38F1-906C-4574-B8D6-2744F19374D5}">
      <dgm:prSet/>
      <dgm:spPr/>
      <dgm:t>
        <a:bodyPr/>
        <a:lstStyle/>
        <a:p>
          <a:endParaRPr lang="en-US"/>
        </a:p>
      </dgm:t>
    </dgm:pt>
    <dgm:pt modelId="{D24A9185-19E5-4670-BB90-D0A82C9399CE}">
      <dgm:prSet phldrT="[Text]" custT="1"/>
      <dgm:spPr/>
      <dgm:t>
        <a:bodyPr/>
        <a:lstStyle/>
        <a:p>
          <a:r>
            <a:rPr lang="ka-GE" sz="1600" dirty="0" smtClean="0"/>
            <a:t>მარეგულირებელი სამართლებრივი სივრცის შექმნა</a:t>
          </a:r>
          <a:endParaRPr lang="en-US" sz="1600" dirty="0"/>
        </a:p>
      </dgm:t>
    </dgm:pt>
    <dgm:pt modelId="{9265566F-BA88-4CE9-B845-B7632ED7458A}" type="parTrans" cxnId="{E4FFDBB8-5160-4A66-B669-54D58AE82B72}">
      <dgm:prSet/>
      <dgm:spPr/>
      <dgm:t>
        <a:bodyPr/>
        <a:lstStyle/>
        <a:p>
          <a:endParaRPr lang="en-US"/>
        </a:p>
      </dgm:t>
    </dgm:pt>
    <dgm:pt modelId="{5C156C53-592B-4319-AAB0-51CEF5ABF75F}" type="sibTrans" cxnId="{E4FFDBB8-5160-4A66-B669-54D58AE82B72}">
      <dgm:prSet/>
      <dgm:spPr/>
      <dgm:t>
        <a:bodyPr/>
        <a:lstStyle/>
        <a:p>
          <a:endParaRPr lang="en-US"/>
        </a:p>
      </dgm:t>
    </dgm:pt>
    <dgm:pt modelId="{0EB046CB-4361-4D00-A8CF-26B832DB6364}">
      <dgm:prSet phldrT="[Text]" phldr="1" custT="1"/>
      <dgm:spPr/>
      <dgm:t>
        <a:bodyPr/>
        <a:lstStyle/>
        <a:p>
          <a:endParaRPr lang="en-US" sz="1600"/>
        </a:p>
      </dgm:t>
    </dgm:pt>
    <dgm:pt modelId="{969B902C-DB79-481F-8913-68ACAFB4C077}" type="parTrans" cxnId="{59638056-108D-40AE-9929-14E164A923BB}">
      <dgm:prSet/>
      <dgm:spPr/>
      <dgm:t>
        <a:bodyPr/>
        <a:lstStyle/>
        <a:p>
          <a:endParaRPr lang="en-US"/>
        </a:p>
      </dgm:t>
    </dgm:pt>
    <dgm:pt modelId="{8CF3BF9D-612C-4768-BBCA-FE21F46D6A38}" type="sibTrans" cxnId="{59638056-108D-40AE-9929-14E164A923BB}">
      <dgm:prSet/>
      <dgm:spPr/>
      <dgm:t>
        <a:bodyPr/>
        <a:lstStyle/>
        <a:p>
          <a:endParaRPr lang="en-US"/>
        </a:p>
      </dgm:t>
    </dgm:pt>
    <dgm:pt modelId="{8A86AEC5-63FF-4166-A493-DE4FB6EA24F0}">
      <dgm:prSet phldrT="[Text]" custT="1"/>
      <dgm:spPr/>
      <dgm:t>
        <a:bodyPr/>
        <a:lstStyle/>
        <a:p>
          <a:r>
            <a:rPr lang="ka-GE" sz="1600" dirty="0" smtClean="0"/>
            <a:t>საქართველოს მასშტაბით არსებულ სამედიცინო დაწესებულებებში </a:t>
          </a:r>
          <a:r>
            <a:rPr lang="en-US" sz="1600" dirty="0" smtClean="0"/>
            <a:t>EHR </a:t>
          </a:r>
          <a:r>
            <a:rPr lang="ka-GE" sz="1600" dirty="0" smtClean="0"/>
            <a:t>სისტემის ეტაპობრივად დანერგვა</a:t>
          </a:r>
          <a:endParaRPr lang="en-US" sz="1600" dirty="0"/>
        </a:p>
      </dgm:t>
    </dgm:pt>
    <dgm:pt modelId="{EAB89728-C3BD-445B-B9F0-1DB05055E38E}" type="parTrans" cxnId="{3A95861E-E2ED-45AE-9DD9-008220806E98}">
      <dgm:prSet/>
      <dgm:spPr/>
      <dgm:t>
        <a:bodyPr/>
        <a:lstStyle/>
        <a:p>
          <a:endParaRPr lang="en-US"/>
        </a:p>
      </dgm:t>
    </dgm:pt>
    <dgm:pt modelId="{38C08092-4662-4352-BCF3-B58C9621BC23}" type="sibTrans" cxnId="{3A95861E-E2ED-45AE-9DD9-008220806E98}">
      <dgm:prSet/>
      <dgm:spPr/>
      <dgm:t>
        <a:bodyPr/>
        <a:lstStyle/>
        <a:p>
          <a:endParaRPr lang="en-US"/>
        </a:p>
      </dgm:t>
    </dgm:pt>
    <dgm:pt modelId="{1E2D5350-83B7-4AA7-AE99-5B36CCFA962C}" type="pres">
      <dgm:prSet presAssocID="{88EC58E9-E7AA-4B0F-B0CC-F3FFAD1FD47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636CB6-3566-41FF-A3E9-92D435774BFB}" type="pres">
      <dgm:prSet presAssocID="{BD4E11D8-67A0-44D0-9E9C-493E23872A0D}" presName="composite" presStyleCnt="0"/>
      <dgm:spPr/>
    </dgm:pt>
    <dgm:pt modelId="{9D6FCDE0-5B83-4C10-9C15-FC6641C0F517}" type="pres">
      <dgm:prSet presAssocID="{BD4E11D8-67A0-44D0-9E9C-493E23872A0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FA535-0D5B-40C3-A08C-6A80D71B4FE3}" type="pres">
      <dgm:prSet presAssocID="{BD4E11D8-67A0-44D0-9E9C-493E23872A0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F739D0-88E3-464E-A687-5BEEAA49C792}" type="pres">
      <dgm:prSet presAssocID="{4F685FF8-5EDC-4761-A190-57E46B70BFB7}" presName="sp" presStyleCnt="0"/>
      <dgm:spPr/>
    </dgm:pt>
    <dgm:pt modelId="{2D6B1D18-6150-4C0F-98A4-38BAD1C72873}" type="pres">
      <dgm:prSet presAssocID="{80144A2F-7115-4EB4-BF0D-C7FA58512FD9}" presName="composite" presStyleCnt="0"/>
      <dgm:spPr/>
    </dgm:pt>
    <dgm:pt modelId="{F73122C4-F02F-4458-AB43-FBDA2CC75F86}" type="pres">
      <dgm:prSet presAssocID="{80144A2F-7115-4EB4-BF0D-C7FA58512FD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3FDCA8-7999-47CB-A3F7-1DFEFAA15D7E}" type="pres">
      <dgm:prSet presAssocID="{80144A2F-7115-4EB4-BF0D-C7FA58512FD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5AE3FB-AAAA-4E44-A713-A72FAA3B0374}" type="pres">
      <dgm:prSet presAssocID="{7B4ECF76-D8E2-4613-A0F6-608BCC93CF31}" presName="sp" presStyleCnt="0"/>
      <dgm:spPr/>
    </dgm:pt>
    <dgm:pt modelId="{8C112C23-3B86-4B07-9E5A-4DDEB160C23C}" type="pres">
      <dgm:prSet presAssocID="{0EB046CB-4361-4D00-A8CF-26B832DB6364}" presName="composite" presStyleCnt="0"/>
      <dgm:spPr/>
    </dgm:pt>
    <dgm:pt modelId="{FDB57990-34D0-4123-9741-A8CE873F46E4}" type="pres">
      <dgm:prSet presAssocID="{0EB046CB-4361-4D00-A8CF-26B832DB636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16A7FA-0393-4393-AFC2-7589FA76DD3C}" type="pres">
      <dgm:prSet presAssocID="{0EB046CB-4361-4D00-A8CF-26B832DB636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6B24D3-AFF0-40DA-A638-179BC2B2BA44}" srcId="{88EC58E9-E7AA-4B0F-B0CC-F3FFAD1FD472}" destId="{BD4E11D8-67A0-44D0-9E9C-493E23872A0D}" srcOrd="0" destOrd="0" parTransId="{18BF345D-772A-4BF4-9CF5-951C76EFDA12}" sibTransId="{4F685FF8-5EDC-4761-A190-57E46B70BFB7}"/>
    <dgm:cxn modelId="{F72E8A88-CFB6-4883-8EA4-77516546DE12}" type="presOf" srcId="{88EC58E9-E7AA-4B0F-B0CC-F3FFAD1FD472}" destId="{1E2D5350-83B7-4AA7-AE99-5B36CCFA962C}" srcOrd="0" destOrd="0" presId="urn:microsoft.com/office/officeart/2005/8/layout/chevron2"/>
    <dgm:cxn modelId="{A74DBB75-7FEC-416D-B320-AA5310053436}" type="presOf" srcId="{0EB046CB-4361-4D00-A8CF-26B832DB6364}" destId="{FDB57990-34D0-4123-9741-A8CE873F46E4}" srcOrd="0" destOrd="0" presId="urn:microsoft.com/office/officeart/2005/8/layout/chevron2"/>
    <dgm:cxn modelId="{17163173-C7A3-4756-A5BB-21CE1B99CA43}" type="presOf" srcId="{D24A9185-19E5-4670-BB90-D0A82C9399CE}" destId="{1C3FDCA8-7999-47CB-A3F7-1DFEFAA15D7E}" srcOrd="0" destOrd="0" presId="urn:microsoft.com/office/officeart/2005/8/layout/chevron2"/>
    <dgm:cxn modelId="{280A3384-399F-43E9-8E4A-A37988BD0B2A}" srcId="{BD4E11D8-67A0-44D0-9E9C-493E23872A0D}" destId="{BBB4057D-9847-446A-8CD5-838839AC8609}" srcOrd="0" destOrd="0" parTransId="{204E6D80-D701-4C02-B41B-CB99780F0446}" sibTransId="{BF5CE661-714D-4D2F-9835-5ED6DD6E7F22}"/>
    <dgm:cxn modelId="{A6B6DCC3-A336-4388-AFF0-E09725319040}" type="presOf" srcId="{BD4E11D8-67A0-44D0-9E9C-493E23872A0D}" destId="{9D6FCDE0-5B83-4C10-9C15-FC6641C0F517}" srcOrd="0" destOrd="0" presId="urn:microsoft.com/office/officeart/2005/8/layout/chevron2"/>
    <dgm:cxn modelId="{7E854572-6A9B-4071-97C6-C65C87EB92B8}" type="presOf" srcId="{BBB4057D-9847-446A-8CD5-838839AC8609}" destId="{C68FA535-0D5B-40C3-A08C-6A80D71B4FE3}" srcOrd="0" destOrd="0" presId="urn:microsoft.com/office/officeart/2005/8/layout/chevron2"/>
    <dgm:cxn modelId="{E4FFDBB8-5160-4A66-B669-54D58AE82B72}" srcId="{80144A2F-7115-4EB4-BF0D-C7FA58512FD9}" destId="{D24A9185-19E5-4670-BB90-D0A82C9399CE}" srcOrd="0" destOrd="0" parTransId="{9265566F-BA88-4CE9-B845-B7632ED7458A}" sibTransId="{5C156C53-592B-4319-AAB0-51CEF5ABF75F}"/>
    <dgm:cxn modelId="{2253FCCC-31E0-4356-BA52-11BBA670C32B}" type="presOf" srcId="{8A86AEC5-63FF-4166-A493-DE4FB6EA24F0}" destId="{1616A7FA-0393-4393-AFC2-7589FA76DD3C}" srcOrd="0" destOrd="0" presId="urn:microsoft.com/office/officeart/2005/8/layout/chevron2"/>
    <dgm:cxn modelId="{3A95861E-E2ED-45AE-9DD9-008220806E98}" srcId="{0EB046CB-4361-4D00-A8CF-26B832DB6364}" destId="{8A86AEC5-63FF-4166-A493-DE4FB6EA24F0}" srcOrd="0" destOrd="0" parTransId="{EAB89728-C3BD-445B-B9F0-1DB05055E38E}" sibTransId="{38C08092-4662-4352-BCF3-B58C9621BC23}"/>
    <dgm:cxn modelId="{36BE38F1-906C-4574-B8D6-2744F19374D5}" srcId="{88EC58E9-E7AA-4B0F-B0CC-F3FFAD1FD472}" destId="{80144A2F-7115-4EB4-BF0D-C7FA58512FD9}" srcOrd="1" destOrd="0" parTransId="{18BEF9D8-4259-4504-BFEA-502F0DCCF080}" sibTransId="{7B4ECF76-D8E2-4613-A0F6-608BCC93CF31}"/>
    <dgm:cxn modelId="{8C667822-4670-43C3-8F70-AAD05256B22A}" type="presOf" srcId="{80144A2F-7115-4EB4-BF0D-C7FA58512FD9}" destId="{F73122C4-F02F-4458-AB43-FBDA2CC75F86}" srcOrd="0" destOrd="0" presId="urn:microsoft.com/office/officeart/2005/8/layout/chevron2"/>
    <dgm:cxn modelId="{59638056-108D-40AE-9929-14E164A923BB}" srcId="{88EC58E9-E7AA-4B0F-B0CC-F3FFAD1FD472}" destId="{0EB046CB-4361-4D00-A8CF-26B832DB6364}" srcOrd="2" destOrd="0" parTransId="{969B902C-DB79-481F-8913-68ACAFB4C077}" sibTransId="{8CF3BF9D-612C-4768-BBCA-FE21F46D6A38}"/>
    <dgm:cxn modelId="{9A030FB2-B3E3-4F89-B81D-C7FE6ED54C71}" type="presParOf" srcId="{1E2D5350-83B7-4AA7-AE99-5B36CCFA962C}" destId="{1E636CB6-3566-41FF-A3E9-92D435774BFB}" srcOrd="0" destOrd="0" presId="urn:microsoft.com/office/officeart/2005/8/layout/chevron2"/>
    <dgm:cxn modelId="{F3DC4A6B-5E8B-451C-AA58-AE3C3BC7031F}" type="presParOf" srcId="{1E636CB6-3566-41FF-A3E9-92D435774BFB}" destId="{9D6FCDE0-5B83-4C10-9C15-FC6641C0F517}" srcOrd="0" destOrd="0" presId="urn:microsoft.com/office/officeart/2005/8/layout/chevron2"/>
    <dgm:cxn modelId="{D9BF2FD9-DB22-439E-B36C-7BA15F4F7FED}" type="presParOf" srcId="{1E636CB6-3566-41FF-A3E9-92D435774BFB}" destId="{C68FA535-0D5B-40C3-A08C-6A80D71B4FE3}" srcOrd="1" destOrd="0" presId="urn:microsoft.com/office/officeart/2005/8/layout/chevron2"/>
    <dgm:cxn modelId="{4C798143-DD74-4E09-89AD-3099CA9C2F38}" type="presParOf" srcId="{1E2D5350-83B7-4AA7-AE99-5B36CCFA962C}" destId="{36F739D0-88E3-464E-A687-5BEEAA49C792}" srcOrd="1" destOrd="0" presId="urn:microsoft.com/office/officeart/2005/8/layout/chevron2"/>
    <dgm:cxn modelId="{98CE6493-692C-4F77-8792-5D2CB16316BA}" type="presParOf" srcId="{1E2D5350-83B7-4AA7-AE99-5B36CCFA962C}" destId="{2D6B1D18-6150-4C0F-98A4-38BAD1C72873}" srcOrd="2" destOrd="0" presId="urn:microsoft.com/office/officeart/2005/8/layout/chevron2"/>
    <dgm:cxn modelId="{19947D14-8CAB-4582-AEA9-2BE3516C0A2F}" type="presParOf" srcId="{2D6B1D18-6150-4C0F-98A4-38BAD1C72873}" destId="{F73122C4-F02F-4458-AB43-FBDA2CC75F86}" srcOrd="0" destOrd="0" presId="urn:microsoft.com/office/officeart/2005/8/layout/chevron2"/>
    <dgm:cxn modelId="{72261666-C3F5-43D0-9967-2602E1E6E235}" type="presParOf" srcId="{2D6B1D18-6150-4C0F-98A4-38BAD1C72873}" destId="{1C3FDCA8-7999-47CB-A3F7-1DFEFAA15D7E}" srcOrd="1" destOrd="0" presId="urn:microsoft.com/office/officeart/2005/8/layout/chevron2"/>
    <dgm:cxn modelId="{FBED33EB-69A9-454E-A662-19AD1A8AF0AB}" type="presParOf" srcId="{1E2D5350-83B7-4AA7-AE99-5B36CCFA962C}" destId="{DF5AE3FB-AAAA-4E44-A713-A72FAA3B0374}" srcOrd="3" destOrd="0" presId="urn:microsoft.com/office/officeart/2005/8/layout/chevron2"/>
    <dgm:cxn modelId="{DE89078E-21E9-4FA3-846F-E67CC21BA111}" type="presParOf" srcId="{1E2D5350-83B7-4AA7-AE99-5B36CCFA962C}" destId="{8C112C23-3B86-4B07-9E5A-4DDEB160C23C}" srcOrd="4" destOrd="0" presId="urn:microsoft.com/office/officeart/2005/8/layout/chevron2"/>
    <dgm:cxn modelId="{F7E44A60-0A5A-480B-825D-2E8D113A1D58}" type="presParOf" srcId="{8C112C23-3B86-4B07-9E5A-4DDEB160C23C}" destId="{FDB57990-34D0-4123-9741-A8CE873F46E4}" srcOrd="0" destOrd="0" presId="urn:microsoft.com/office/officeart/2005/8/layout/chevron2"/>
    <dgm:cxn modelId="{855B2B75-B985-4ECE-BA5A-B14EF4D1A91D}" type="presParOf" srcId="{8C112C23-3B86-4B07-9E5A-4DDEB160C23C}" destId="{1616A7FA-0393-4393-AFC2-7589FA76DD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გეგმიური მომსახურებების დაფინანსების მოთხოვნა/ დაფინანსება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ინფრომაცია, ფორმა 100, კალკულაცია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სამედიცინო დაწესებულებების პასპორტიზაცია.  დაწესებულების სერვისები ფასების ატვირთვა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საგანგებო, სამედიცინო დაწესებულები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დაწესებულების საიდენტიფიკაციო მონაცემები, სამედიცინო პერსონალის პირადი ინფრომაცია, დაწესებულებაში არსებული სერვისები, საწოლთა ფონდი და ა.შ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დიალიზის პროგრამის მოსარგებლეებზე გაწეული მომსახურების აღრიცხვა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ვერტიკალები, სამედიცინო დაწესებულები 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სეანსები, მედიკამენტების ხარჯვითი ნაწილი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საყოველთაოს ფარგლებში დაფინანსებული მედიკამენტების ელექტრონულ ფორმაში რეგისტრაცია/განაღდება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აფთიაქები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მედიკამენტების შესახებ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მოსახლეობის ქრონიკული მედიკამენტებით უზრუნველყოფა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ვერტიკალები, აფთიაქები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პერსონალური ინფორმაცია, ჯანმრეთელობის შესახებ ინფორმაცია, მედიკამენტების ლოჯისტიკა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სამედიცინო დაწესებულებების მხრიდან გეგმიური მოსმახურების დაფინანსებების მოთხოვნის ელექტორნულ რეჟიმში რეგისტრაცია შესაბამის დამფინანსებელთან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თბილისის მერია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ფორმა 100, მედიკამენტების შესახებ ინფორმაცია, კალკულაცია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22145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31711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12065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მოდულებში მომხმარებელების რეგისტრაცია, მათთვის შესაბამისი წვდომის უფლებების ჩართვა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დაწესებულების შესახებ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3" custScaleX="16455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3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3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3" custScaleX="308635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1" presStyleCnt="3" custScaleX="183915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1" presStyleCnt="3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1" presStyleCnt="3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1" presStyleCnt="3" custScaleX="22400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2" presStyleCnt="3" custScaleX="15853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2" presStyleCnt="3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2" presStyleCnt="3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2" presStyleCnt="3" custScaleX="192898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2136309-910B-4167-9E2C-19FC2C2B0408}" srcId="{45208015-9EF8-409E-A531-28BC27D58854}" destId="{4F600E88-4138-45F1-A93B-DE8059CB4161}" srcOrd="1" destOrd="0" parTransId="{2262270C-57F5-4A8F-800E-86FA62B592CF}" sibTransId="{FDAA5DCB-6000-4A77-B80D-6A32568408D6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2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9F629281-C1A8-447F-A148-45F2E0500347}" type="presParOf" srcId="{9A0CDC62-BD6D-4F50-96CD-6A56619FBB64}" destId="{319FB2D8-013D-46A6-8FFC-09719AADD339}" srcOrd="1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2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ყველა მოდულში მომხმარებელების რეგისტრაცია, მათთვის შესაბამისი წვდომის უფლებების ჩართვა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დაწესებულების შესახებ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ka-GE" sz="1800" dirty="0" smtClean="0"/>
            <a:t>გაშვების პროცესში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3" custScaleX="16455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3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3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3" custScaleX="308635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1" presStyleCnt="3" custScaleX="183915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1" presStyleCnt="3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1" presStyleCnt="3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1" presStyleCnt="3" custScaleX="22400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2" presStyleCnt="3" custScaleX="15853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2" presStyleCnt="3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2" presStyleCnt="3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2" presStyleCnt="3" custScaleX="192898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2136309-910B-4167-9E2C-19FC2C2B0408}" srcId="{45208015-9EF8-409E-A531-28BC27D58854}" destId="{4F600E88-4138-45F1-A93B-DE8059CB4161}" srcOrd="1" destOrd="0" parTransId="{2262270C-57F5-4A8F-800E-86FA62B592CF}" sibTransId="{FDAA5DCB-6000-4A77-B80D-6A32568408D6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2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9F629281-C1A8-447F-A148-45F2E0500347}" type="presParOf" srcId="{9A0CDC62-BD6D-4F50-96CD-6A56619FBB64}" destId="{319FB2D8-013D-46A6-8FFC-09719AADD339}" srcOrd="1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2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დაახლოებით 30 სხვადასხვა წყაროდან მიღებული ინფორმაციის შეკრება დამუშავება და შესაბამისი მომსახურების პაკეტის გენერაცია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საყოველთაო, ვერტიკალები, სახელმწიფო და არა სახელმწიფო დაწესებულებები მათ შორის სადაზღვევო კომპანიები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პერსონალური მონაცემები, ფინანსური მონაცემები, კატეგორიები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91829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81031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ნებართვას, ლიცენზიას და შეტყობინებას დაქვემდებარებული სამედიცინო დაწესებულებების რეგისტრაცია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სააგენტო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დაწესებულების საიდენტიფიკაციო მონაცემები, საქმიანბობების გაცემის, შეჩერების და გაუქმების შესახებ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090501-31B7-452F-A456-289BD06948EF}" type="doc">
      <dgm:prSet loTypeId="urn:microsoft.com/office/officeart/2005/8/layout/hProcess1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1449597-E3CC-428E-AD64-639E55202881}">
      <dgm:prSet phldrT="[Text]" custT="1"/>
      <dgm:spPr/>
      <dgm:t>
        <a:bodyPr/>
        <a:lstStyle/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სტაციონარები (თბი., ბათ., ქუთ.)</a:t>
          </a:r>
        </a:p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15/01/2019</a:t>
          </a:r>
        </a:p>
        <a:p>
          <a:endParaRPr lang="en-US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3679D6-87CC-4206-8E0F-F45A80C6BC41}" type="parTrans" cxnId="{BD6E9CB8-1BEF-40E6-97A1-7A70CCFF44F7}">
      <dgm:prSet/>
      <dgm:spPr/>
      <dgm:t>
        <a:bodyPr/>
        <a:lstStyle/>
        <a:p>
          <a:endParaRPr lang="en-US"/>
        </a:p>
      </dgm:t>
    </dgm:pt>
    <dgm:pt modelId="{FB147191-35E3-4127-8DB3-D30BBE20765C}" type="sibTrans" cxnId="{BD6E9CB8-1BEF-40E6-97A1-7A70CCFF44F7}">
      <dgm:prSet/>
      <dgm:spPr/>
      <dgm:t>
        <a:bodyPr/>
        <a:lstStyle/>
        <a:p>
          <a:endParaRPr lang="en-US"/>
        </a:p>
      </dgm:t>
    </dgm:pt>
    <dgm:pt modelId="{7D584082-B1C0-4400-BC99-F31C5960596A}">
      <dgm:prSet phldrT="[Text]" custT="1"/>
      <dgm:spPr/>
      <dgm:t>
        <a:bodyPr/>
        <a:lstStyle/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15/04/2019 -მდე</a:t>
          </a:r>
          <a:endParaRPr lang="ka-GE" sz="12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</a:p>
        <a:p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28E313-D07F-4FC5-B066-293672EFE818}" type="parTrans" cxnId="{98E4835C-0903-4C88-8B94-D6A59A97225B}">
      <dgm:prSet/>
      <dgm:spPr/>
      <dgm:t>
        <a:bodyPr/>
        <a:lstStyle/>
        <a:p>
          <a:endParaRPr lang="en-US"/>
        </a:p>
      </dgm:t>
    </dgm:pt>
    <dgm:pt modelId="{18F178C9-469E-49C5-9FE4-2A55055CC8DB}" type="sibTrans" cxnId="{98E4835C-0903-4C88-8B94-D6A59A97225B}">
      <dgm:prSet/>
      <dgm:spPr/>
      <dgm:t>
        <a:bodyPr/>
        <a:lstStyle/>
        <a:p>
          <a:endParaRPr lang="en-US"/>
        </a:p>
      </dgm:t>
    </dgm:pt>
    <dgm:pt modelId="{4847DE3B-1A49-41FC-83E2-FD43CD6831A4}">
      <dgm:prSet custT="1"/>
      <dgm:spPr/>
      <dgm:t>
        <a:bodyPr/>
        <a:lstStyle/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01/09/2019 -მდე</a:t>
          </a:r>
          <a:endParaRPr lang="ka-GE" sz="12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B8C393-5674-4A8C-9D48-D0B84EAC8BEF}" type="parTrans" cxnId="{ED9C5B5A-7012-4F8B-9383-AF85EC9AE550}">
      <dgm:prSet/>
      <dgm:spPr/>
      <dgm:t>
        <a:bodyPr/>
        <a:lstStyle/>
        <a:p>
          <a:endParaRPr lang="en-US"/>
        </a:p>
      </dgm:t>
    </dgm:pt>
    <dgm:pt modelId="{F05A120C-892B-4FBD-8288-76CE445D4A4F}" type="sibTrans" cxnId="{ED9C5B5A-7012-4F8B-9383-AF85EC9AE550}">
      <dgm:prSet/>
      <dgm:spPr/>
      <dgm:t>
        <a:bodyPr/>
        <a:lstStyle/>
        <a:p>
          <a:endParaRPr lang="en-US"/>
        </a:p>
      </dgm:t>
    </dgm:pt>
    <dgm:pt modelId="{94223C6B-A304-4988-9ADA-3D5BB135E04A}">
      <dgm:prSet phldrT="[Text]" custT="1"/>
      <dgm:spPr/>
      <dgm:t>
        <a:bodyPr/>
        <a:lstStyle/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ყველა ამბულატორია</a:t>
          </a:r>
        </a:p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01/09/2019</a:t>
          </a:r>
        </a:p>
        <a:p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826DB5-819D-4A1B-863D-B253E8D1B82F}" type="parTrans" cxnId="{20FE3F07-426C-403B-A3EA-219B78A109D6}">
      <dgm:prSet/>
      <dgm:spPr/>
      <dgm:t>
        <a:bodyPr/>
        <a:lstStyle/>
        <a:p>
          <a:endParaRPr lang="en-US"/>
        </a:p>
      </dgm:t>
    </dgm:pt>
    <dgm:pt modelId="{0154B322-9D86-4DD2-A4CB-42CEB005501D}" type="sibTrans" cxnId="{20FE3F07-426C-403B-A3EA-219B78A109D6}">
      <dgm:prSet/>
      <dgm:spPr/>
      <dgm:t>
        <a:bodyPr/>
        <a:lstStyle/>
        <a:p>
          <a:endParaRPr lang="en-US"/>
        </a:p>
      </dgm:t>
    </dgm:pt>
    <dgm:pt modelId="{5BE336F2-3840-4305-A4C6-376CBD1B9112}">
      <dgm:prSet phldrT="[Text]" custT="1"/>
      <dgm:spPr/>
      <dgm:t>
        <a:bodyPr/>
        <a:lstStyle/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01/01/2020 -მდე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1B05AE-C721-467D-9F2D-6CF7D263DBBF}" type="parTrans" cxnId="{868B67E2-3217-4387-ABDF-D71A6CE118E6}">
      <dgm:prSet/>
      <dgm:spPr/>
      <dgm:t>
        <a:bodyPr/>
        <a:lstStyle/>
        <a:p>
          <a:endParaRPr lang="en-US"/>
        </a:p>
      </dgm:t>
    </dgm:pt>
    <dgm:pt modelId="{17863F6E-2FE7-4775-A85E-CB29CDA2B4F8}" type="sibTrans" cxnId="{868B67E2-3217-4387-ABDF-D71A6CE118E6}">
      <dgm:prSet/>
      <dgm:spPr/>
      <dgm:t>
        <a:bodyPr/>
        <a:lstStyle/>
        <a:p>
          <a:endParaRPr lang="en-US"/>
        </a:p>
      </dgm:t>
    </dgm:pt>
    <dgm:pt modelId="{DFD23FF9-40E1-4D2B-B740-FD4AC3B2A1A6}">
      <dgm:prSet phldrT="[Text]" custT="1"/>
      <dgm:spPr/>
      <dgm:t>
        <a:bodyPr/>
        <a:lstStyle/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ყველა სტაციონარი</a:t>
          </a:r>
        </a:p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01/05/2019</a:t>
          </a:r>
        </a:p>
        <a:p>
          <a:endParaRPr lang="en-US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0D9AC0-2A9C-4FE6-AD3F-2298567CD041}" type="parTrans" cxnId="{EA6EAFA3-9077-49E9-ACAC-6D4B5052A43C}">
      <dgm:prSet/>
      <dgm:spPr/>
      <dgm:t>
        <a:bodyPr/>
        <a:lstStyle/>
        <a:p>
          <a:endParaRPr lang="en-US"/>
        </a:p>
      </dgm:t>
    </dgm:pt>
    <dgm:pt modelId="{BC22F110-233C-4536-92CE-48B6F7762E63}" type="sibTrans" cxnId="{EA6EAFA3-9077-49E9-ACAC-6D4B5052A43C}">
      <dgm:prSet/>
      <dgm:spPr/>
      <dgm:t>
        <a:bodyPr/>
        <a:lstStyle/>
        <a:p>
          <a:endParaRPr lang="en-US"/>
        </a:p>
      </dgm:t>
    </dgm:pt>
    <dgm:pt modelId="{BD8D95DA-FD4F-4361-8862-C8F53F801B38}">
      <dgm:prSet phldrT="[Text]" custT="1"/>
      <dgm:spPr/>
      <dgm:t>
        <a:bodyPr/>
        <a:lstStyle/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ყველა სტაციონარი და ამბულატორია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(შიდა სტანდარტი)</a:t>
          </a:r>
        </a:p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01/01/2020</a:t>
          </a:r>
        </a:p>
        <a:p>
          <a:endParaRPr lang="en-US" sz="1200" dirty="0"/>
        </a:p>
      </dgm:t>
    </dgm:pt>
    <dgm:pt modelId="{87693EA2-1A30-4558-ADDB-E7C85565D3A3}" type="parTrans" cxnId="{55811DA3-9F69-484D-A9D3-168D663352DA}">
      <dgm:prSet/>
      <dgm:spPr/>
      <dgm:t>
        <a:bodyPr/>
        <a:lstStyle/>
        <a:p>
          <a:endParaRPr lang="en-US"/>
        </a:p>
      </dgm:t>
    </dgm:pt>
    <dgm:pt modelId="{CE105F40-5000-4A5B-86A8-07FFCC841B10}" type="sibTrans" cxnId="{55811DA3-9F69-484D-A9D3-168D663352DA}">
      <dgm:prSet/>
      <dgm:spPr/>
      <dgm:t>
        <a:bodyPr/>
        <a:lstStyle/>
        <a:p>
          <a:endParaRPr lang="en-US"/>
        </a:p>
      </dgm:t>
    </dgm:pt>
    <dgm:pt modelId="{20C1F0BB-0690-4893-A108-1733E9F11001}">
      <dgm:prSet phldrT="[Text]" custT="1"/>
      <dgm:spPr/>
      <dgm:t>
        <a:bodyPr/>
        <a:lstStyle/>
        <a:p>
          <a:r>
            <a:rPr lang="ka-GE" sz="1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01/01/2021 -მდე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r>
            <a:rPr lang="ka-GE" sz="1200" b="1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dirty="0"/>
        </a:p>
      </dgm:t>
    </dgm:pt>
    <dgm:pt modelId="{5CDDFE35-6C4C-4672-B404-122E7C879B79}" type="parTrans" cxnId="{A8E648E3-1DBF-4439-A450-32988FE72E23}">
      <dgm:prSet/>
      <dgm:spPr/>
      <dgm:t>
        <a:bodyPr/>
        <a:lstStyle/>
        <a:p>
          <a:endParaRPr lang="en-US"/>
        </a:p>
      </dgm:t>
    </dgm:pt>
    <dgm:pt modelId="{380D0748-590A-4715-B582-4A843E854E04}" type="sibTrans" cxnId="{A8E648E3-1DBF-4439-A450-32988FE72E23}">
      <dgm:prSet/>
      <dgm:spPr/>
      <dgm:t>
        <a:bodyPr/>
        <a:lstStyle/>
        <a:p>
          <a:endParaRPr lang="en-US"/>
        </a:p>
      </dgm:t>
    </dgm:pt>
    <dgm:pt modelId="{CA27EE92-BF9F-4EBE-841A-99E6D5D4F035}" type="pres">
      <dgm:prSet presAssocID="{6B090501-31B7-452F-A456-289BD06948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8DC70A-1A8C-4AA4-B32E-E61F496DC364}" type="pres">
      <dgm:prSet presAssocID="{6B090501-31B7-452F-A456-289BD06948EF}" presName="arrow" presStyleLbl="bgShp" presStyleIdx="0" presStyleCnt="1" custScaleX="95749" custScaleY="53892" custLinFactNeighborX="-2516" custLinFactNeighborY="749"/>
      <dgm:spPr/>
    </dgm:pt>
    <dgm:pt modelId="{8A6C5448-9C8F-4DE6-81A2-17027917E2DE}" type="pres">
      <dgm:prSet presAssocID="{6B090501-31B7-452F-A456-289BD06948EF}" presName="points" presStyleCnt="0"/>
      <dgm:spPr/>
    </dgm:pt>
    <dgm:pt modelId="{057F400B-ECD5-4C5D-86DC-C6D63A791094}" type="pres">
      <dgm:prSet presAssocID="{B1449597-E3CC-428E-AD64-639E55202881}" presName="compositeA" presStyleCnt="0"/>
      <dgm:spPr/>
    </dgm:pt>
    <dgm:pt modelId="{35F8B33A-3BBF-4F8D-B61F-B86C0023B3B0}" type="pres">
      <dgm:prSet presAssocID="{B1449597-E3CC-428E-AD64-639E55202881}" presName="textA" presStyleLbl="revTx" presStyleIdx="0" presStyleCnt="8" custScaleX="122404" custScaleY="84282" custLinFactNeighborX="4643" custLinFactNeighborY="286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10BC63-7B81-4DF3-BA83-CF12EDC3CF0E}" type="pres">
      <dgm:prSet presAssocID="{B1449597-E3CC-428E-AD64-639E55202881}" presName="circleA" presStyleLbl="node1" presStyleIdx="0" presStyleCnt="8" custLinFactNeighborY="-14970"/>
      <dgm:spPr>
        <a:solidFill>
          <a:srgbClr val="92D050"/>
        </a:solidFill>
      </dgm:spPr>
    </dgm:pt>
    <dgm:pt modelId="{D3A01782-0E26-4756-A19D-A6D4FC3F5A56}" type="pres">
      <dgm:prSet presAssocID="{B1449597-E3CC-428E-AD64-639E55202881}" presName="spaceA" presStyleCnt="0"/>
      <dgm:spPr/>
    </dgm:pt>
    <dgm:pt modelId="{1912BD19-A77D-4E73-82C6-BA8E73F91159}" type="pres">
      <dgm:prSet presAssocID="{FB147191-35E3-4127-8DB3-D30BBE20765C}" presName="space" presStyleCnt="0"/>
      <dgm:spPr/>
    </dgm:pt>
    <dgm:pt modelId="{3BFCCB2C-4EAA-4077-AD60-46E4AA296698}" type="pres">
      <dgm:prSet presAssocID="{7D584082-B1C0-4400-BC99-F31C5960596A}" presName="compositeB" presStyleCnt="0"/>
      <dgm:spPr/>
    </dgm:pt>
    <dgm:pt modelId="{C3325CB8-9F83-4517-8475-8A41CE08F9E3}" type="pres">
      <dgm:prSet presAssocID="{7D584082-B1C0-4400-BC99-F31C5960596A}" presName="textB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230AC5-3704-4530-BBB3-190CFF3B3F67}" type="pres">
      <dgm:prSet presAssocID="{7D584082-B1C0-4400-BC99-F31C5960596A}" presName="circleB" presStyleLbl="node1" presStyleIdx="1" presStyleCnt="8" custLinFactNeighborY="29940"/>
      <dgm:spPr>
        <a:solidFill>
          <a:srgbClr val="FFC000"/>
        </a:solidFill>
      </dgm:spPr>
    </dgm:pt>
    <dgm:pt modelId="{174929C4-BCAA-4D3D-90F9-2C758760BF91}" type="pres">
      <dgm:prSet presAssocID="{7D584082-B1C0-4400-BC99-F31C5960596A}" presName="spaceB" presStyleCnt="0"/>
      <dgm:spPr/>
    </dgm:pt>
    <dgm:pt modelId="{E08E2C65-48E9-4AED-9F74-A2330009489C}" type="pres">
      <dgm:prSet presAssocID="{18F178C9-469E-49C5-9FE4-2A55055CC8DB}" presName="space" presStyleCnt="0"/>
      <dgm:spPr/>
    </dgm:pt>
    <dgm:pt modelId="{E3B0846E-3722-4D11-9079-AF5A1FA48997}" type="pres">
      <dgm:prSet presAssocID="{DFD23FF9-40E1-4D2B-B740-FD4AC3B2A1A6}" presName="compositeA" presStyleCnt="0"/>
      <dgm:spPr/>
    </dgm:pt>
    <dgm:pt modelId="{64B40832-E053-4800-91A8-974340AE3EF9}" type="pres">
      <dgm:prSet presAssocID="{DFD23FF9-40E1-4D2B-B740-FD4AC3B2A1A6}" presName="textA" presStyleLbl="revTx" presStyleIdx="2" presStyleCnt="8" custScaleX="120081" custScaleY="58842" custLinFactNeighborX="345" custLinFactNeighborY="45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6513D-6E61-4E68-9EA3-221273AED81F}" type="pres">
      <dgm:prSet presAssocID="{DFD23FF9-40E1-4D2B-B740-FD4AC3B2A1A6}" presName="circleA" presStyleLbl="node1" presStyleIdx="2" presStyleCnt="8"/>
      <dgm:spPr>
        <a:solidFill>
          <a:srgbClr val="92D050"/>
        </a:solidFill>
      </dgm:spPr>
    </dgm:pt>
    <dgm:pt modelId="{A29E73B6-8DDA-4795-83B7-7FEBF700CDAE}" type="pres">
      <dgm:prSet presAssocID="{DFD23FF9-40E1-4D2B-B740-FD4AC3B2A1A6}" presName="spaceA" presStyleCnt="0"/>
      <dgm:spPr/>
    </dgm:pt>
    <dgm:pt modelId="{150939CC-C435-4F8C-A9BF-CE495C72BCD7}" type="pres">
      <dgm:prSet presAssocID="{BC22F110-233C-4536-92CE-48B6F7762E63}" presName="space" presStyleCnt="0"/>
      <dgm:spPr/>
    </dgm:pt>
    <dgm:pt modelId="{FD9EF359-1D2E-49E4-BC3D-3D3543C4A071}" type="pres">
      <dgm:prSet presAssocID="{4847DE3B-1A49-41FC-83E2-FD43CD6831A4}" presName="compositeB" presStyleCnt="0"/>
      <dgm:spPr/>
    </dgm:pt>
    <dgm:pt modelId="{EAE8F536-C64B-4D1C-BAC1-8B9A2AC05BA2}" type="pres">
      <dgm:prSet presAssocID="{4847DE3B-1A49-41FC-83E2-FD43CD6831A4}" presName="textB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081A3-7757-4712-81D8-D10AD40D44C6}" type="pres">
      <dgm:prSet presAssocID="{4847DE3B-1A49-41FC-83E2-FD43CD6831A4}" presName="circleB" presStyleLbl="node1" presStyleIdx="3" presStyleCnt="8" custLinFactNeighborX="2994" custLinFactNeighborY="35928"/>
      <dgm:spPr>
        <a:solidFill>
          <a:srgbClr val="FFC000"/>
        </a:solidFill>
      </dgm:spPr>
    </dgm:pt>
    <dgm:pt modelId="{2C801383-EAF1-4197-AC3A-A8B89EBFBCAB}" type="pres">
      <dgm:prSet presAssocID="{4847DE3B-1A49-41FC-83E2-FD43CD6831A4}" presName="spaceB" presStyleCnt="0"/>
      <dgm:spPr/>
    </dgm:pt>
    <dgm:pt modelId="{98445106-D9C0-4382-8973-A34D21B0BA70}" type="pres">
      <dgm:prSet presAssocID="{F05A120C-892B-4FBD-8288-76CE445D4A4F}" presName="space" presStyleCnt="0"/>
      <dgm:spPr/>
    </dgm:pt>
    <dgm:pt modelId="{DDA4088E-4180-4B29-933E-213C715E9392}" type="pres">
      <dgm:prSet presAssocID="{94223C6B-A304-4988-9ADA-3D5BB135E04A}" presName="compositeA" presStyleCnt="0"/>
      <dgm:spPr/>
    </dgm:pt>
    <dgm:pt modelId="{8AA513E2-A49D-46A0-AB68-E783A40A40BF}" type="pres">
      <dgm:prSet presAssocID="{94223C6B-A304-4988-9ADA-3D5BB135E04A}" presName="textA" presStyleLbl="revTx" presStyleIdx="4" presStyleCnt="8" custScaleX="120081" custScaleY="58842" custLinFactNeighborX="345" custLinFactNeighborY="45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6A0BB-86AF-4871-A2A5-7C9DD8DEC6BC}" type="pres">
      <dgm:prSet presAssocID="{94223C6B-A304-4988-9ADA-3D5BB135E04A}" presName="circleA" presStyleLbl="node1" presStyleIdx="4" presStyleCnt="8" custLinFactNeighborX="8982" custLinFactNeighborY="5988"/>
      <dgm:spPr>
        <a:solidFill>
          <a:srgbClr val="92D050"/>
        </a:solidFill>
      </dgm:spPr>
    </dgm:pt>
    <dgm:pt modelId="{5C5AA65E-EE39-4ABA-A9A0-4A46A1B056A9}" type="pres">
      <dgm:prSet presAssocID="{94223C6B-A304-4988-9ADA-3D5BB135E04A}" presName="spaceA" presStyleCnt="0"/>
      <dgm:spPr/>
    </dgm:pt>
    <dgm:pt modelId="{1B7C4242-7BD1-4B73-8B53-98CE330EF338}" type="pres">
      <dgm:prSet presAssocID="{0154B322-9D86-4DD2-A4CB-42CEB005501D}" presName="space" presStyleCnt="0"/>
      <dgm:spPr/>
    </dgm:pt>
    <dgm:pt modelId="{283C5827-6B83-4DE4-B453-C2945FE910E6}" type="pres">
      <dgm:prSet presAssocID="{5BE336F2-3840-4305-A4C6-376CBD1B9112}" presName="compositeB" presStyleCnt="0"/>
      <dgm:spPr/>
    </dgm:pt>
    <dgm:pt modelId="{D99BDD08-966B-41FA-86B0-365F1D539D19}" type="pres">
      <dgm:prSet presAssocID="{5BE336F2-3840-4305-A4C6-376CBD1B9112}" presName="textB" presStyleLbl="revTx" presStyleIdx="5" presStyleCnt="8" custScaleX="101074" custScaleY="58842" custLinFactNeighborX="573" custLinFactNeighborY="-29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484D2-A3B3-422F-B157-2749D9457481}" type="pres">
      <dgm:prSet presAssocID="{5BE336F2-3840-4305-A4C6-376CBD1B9112}" presName="circleB" presStyleLbl="node1" presStyleIdx="5" presStyleCnt="8"/>
      <dgm:spPr>
        <a:solidFill>
          <a:srgbClr val="FFC000"/>
        </a:solidFill>
      </dgm:spPr>
    </dgm:pt>
    <dgm:pt modelId="{C82ADCBC-F6F8-483D-A184-C6CF36DA95ED}" type="pres">
      <dgm:prSet presAssocID="{5BE336F2-3840-4305-A4C6-376CBD1B9112}" presName="spaceB" presStyleCnt="0"/>
      <dgm:spPr/>
    </dgm:pt>
    <dgm:pt modelId="{A50FF57C-63DF-4322-A6CD-D75421CC9D67}" type="pres">
      <dgm:prSet presAssocID="{17863F6E-2FE7-4775-A85E-CB29CDA2B4F8}" presName="space" presStyleCnt="0"/>
      <dgm:spPr/>
    </dgm:pt>
    <dgm:pt modelId="{0CB69C4C-D455-44A9-AF55-7410EC9904F8}" type="pres">
      <dgm:prSet presAssocID="{BD8D95DA-FD4F-4361-8862-C8F53F801B38}" presName="compositeA" presStyleCnt="0"/>
      <dgm:spPr/>
    </dgm:pt>
    <dgm:pt modelId="{FC2913FF-62A8-411D-8E4F-CC74B3946874}" type="pres">
      <dgm:prSet presAssocID="{BD8D95DA-FD4F-4361-8862-C8F53F801B38}" presName="textA" presStyleLbl="revTx" presStyleIdx="6" presStyleCnt="8" custScaleX="120081" custScaleY="58842" custLinFactNeighborX="6773" custLinFactNeighborY="51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1A2718-D59E-44AF-9AEF-5FE33601B00E}" type="pres">
      <dgm:prSet presAssocID="{BD8D95DA-FD4F-4361-8862-C8F53F801B38}" presName="circleA" presStyleLbl="node1" presStyleIdx="6" presStyleCnt="8" custLinFactNeighborX="5988" custLinFactNeighborY="0"/>
      <dgm:spPr>
        <a:solidFill>
          <a:srgbClr val="92D050"/>
        </a:solidFill>
      </dgm:spPr>
    </dgm:pt>
    <dgm:pt modelId="{150AAA6B-6A0B-45E5-85ED-B696ECEA030E}" type="pres">
      <dgm:prSet presAssocID="{BD8D95DA-FD4F-4361-8862-C8F53F801B38}" presName="spaceA" presStyleCnt="0"/>
      <dgm:spPr/>
    </dgm:pt>
    <dgm:pt modelId="{66C000B4-578D-46C4-BD0B-F606EF4B5CD2}" type="pres">
      <dgm:prSet presAssocID="{CE105F40-5000-4A5B-86A8-07FFCC841B10}" presName="space" presStyleCnt="0"/>
      <dgm:spPr/>
    </dgm:pt>
    <dgm:pt modelId="{3AD435BA-D4DF-459D-91D2-8EA58B40CC47}" type="pres">
      <dgm:prSet presAssocID="{20C1F0BB-0690-4893-A108-1733E9F11001}" presName="compositeB" presStyleCnt="0"/>
      <dgm:spPr/>
    </dgm:pt>
    <dgm:pt modelId="{07A31364-9620-4200-B593-AAE9A54F2DD4}" type="pres">
      <dgm:prSet presAssocID="{20C1F0BB-0690-4893-A108-1733E9F11001}" presName="textB" presStyleLbl="revTx" presStyleIdx="7" presStyleCnt="8" custScaleX="101074" custScaleY="58842" custLinFactNeighborX="573" custLinFactNeighborY="-29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A6356-54DF-4A12-8A74-AFEAE93D5E36}" type="pres">
      <dgm:prSet presAssocID="{20C1F0BB-0690-4893-A108-1733E9F11001}" presName="circleB" presStyleLbl="node1" presStyleIdx="7" presStyleCnt="8" custLinFactNeighborX="11976" custLinFactNeighborY="-2994"/>
      <dgm:spPr>
        <a:solidFill>
          <a:srgbClr val="FFC000"/>
        </a:solidFill>
      </dgm:spPr>
    </dgm:pt>
    <dgm:pt modelId="{D83EA8A2-A0AF-442A-9726-5DA87F400162}" type="pres">
      <dgm:prSet presAssocID="{20C1F0BB-0690-4893-A108-1733E9F11001}" presName="spaceB" presStyleCnt="0"/>
      <dgm:spPr/>
    </dgm:pt>
  </dgm:ptLst>
  <dgm:cxnLst>
    <dgm:cxn modelId="{EA6EAFA3-9077-49E9-ACAC-6D4B5052A43C}" srcId="{6B090501-31B7-452F-A456-289BD06948EF}" destId="{DFD23FF9-40E1-4D2B-B740-FD4AC3B2A1A6}" srcOrd="2" destOrd="0" parTransId="{6A0D9AC0-2A9C-4FE6-AD3F-2298567CD041}" sibTransId="{BC22F110-233C-4536-92CE-48B6F7762E63}"/>
    <dgm:cxn modelId="{BD6E9CB8-1BEF-40E6-97A1-7A70CCFF44F7}" srcId="{6B090501-31B7-452F-A456-289BD06948EF}" destId="{B1449597-E3CC-428E-AD64-639E55202881}" srcOrd="0" destOrd="0" parTransId="{893679D6-87CC-4206-8E0F-F45A80C6BC41}" sibTransId="{FB147191-35E3-4127-8DB3-D30BBE20765C}"/>
    <dgm:cxn modelId="{20FE3F07-426C-403B-A3EA-219B78A109D6}" srcId="{6B090501-31B7-452F-A456-289BD06948EF}" destId="{94223C6B-A304-4988-9ADA-3D5BB135E04A}" srcOrd="4" destOrd="0" parTransId="{B8826DB5-819D-4A1B-863D-B253E8D1B82F}" sibTransId="{0154B322-9D86-4DD2-A4CB-42CEB005501D}"/>
    <dgm:cxn modelId="{EEE642D7-8DBC-4BF2-953D-AB8939E59861}" type="presOf" srcId="{6B090501-31B7-452F-A456-289BD06948EF}" destId="{CA27EE92-BF9F-4EBE-841A-99E6D5D4F035}" srcOrd="0" destOrd="0" presId="urn:microsoft.com/office/officeart/2005/8/layout/hProcess11"/>
    <dgm:cxn modelId="{A8DB9AFA-59F9-4963-AABF-E9A811E76C9A}" type="presOf" srcId="{7D584082-B1C0-4400-BC99-F31C5960596A}" destId="{C3325CB8-9F83-4517-8475-8A41CE08F9E3}" srcOrd="0" destOrd="0" presId="urn:microsoft.com/office/officeart/2005/8/layout/hProcess11"/>
    <dgm:cxn modelId="{FF712113-EAE3-4EA6-8A5C-62A7BC54E7BC}" type="presOf" srcId="{4847DE3B-1A49-41FC-83E2-FD43CD6831A4}" destId="{EAE8F536-C64B-4D1C-BAC1-8B9A2AC05BA2}" srcOrd="0" destOrd="0" presId="urn:microsoft.com/office/officeart/2005/8/layout/hProcess11"/>
    <dgm:cxn modelId="{98E4835C-0903-4C88-8B94-D6A59A97225B}" srcId="{6B090501-31B7-452F-A456-289BD06948EF}" destId="{7D584082-B1C0-4400-BC99-F31C5960596A}" srcOrd="1" destOrd="0" parTransId="{0F28E313-D07F-4FC5-B066-293672EFE818}" sibTransId="{18F178C9-469E-49C5-9FE4-2A55055CC8DB}"/>
    <dgm:cxn modelId="{8ECA99A2-A245-40D8-ABAC-3F5C7E396738}" type="presOf" srcId="{B1449597-E3CC-428E-AD64-639E55202881}" destId="{35F8B33A-3BBF-4F8D-B61F-B86C0023B3B0}" srcOrd="0" destOrd="0" presId="urn:microsoft.com/office/officeart/2005/8/layout/hProcess11"/>
    <dgm:cxn modelId="{CA07FDD4-8C5A-42CA-ADF6-687E90D0642F}" type="presOf" srcId="{5BE336F2-3840-4305-A4C6-376CBD1B9112}" destId="{D99BDD08-966B-41FA-86B0-365F1D539D19}" srcOrd="0" destOrd="0" presId="urn:microsoft.com/office/officeart/2005/8/layout/hProcess11"/>
    <dgm:cxn modelId="{ED9C5B5A-7012-4F8B-9383-AF85EC9AE550}" srcId="{6B090501-31B7-452F-A456-289BD06948EF}" destId="{4847DE3B-1A49-41FC-83E2-FD43CD6831A4}" srcOrd="3" destOrd="0" parTransId="{09B8C393-5674-4A8C-9D48-D0B84EAC8BEF}" sibTransId="{F05A120C-892B-4FBD-8288-76CE445D4A4F}"/>
    <dgm:cxn modelId="{55811DA3-9F69-484D-A9D3-168D663352DA}" srcId="{6B090501-31B7-452F-A456-289BD06948EF}" destId="{BD8D95DA-FD4F-4361-8862-C8F53F801B38}" srcOrd="6" destOrd="0" parTransId="{87693EA2-1A30-4558-ADDB-E7C85565D3A3}" sibTransId="{CE105F40-5000-4A5B-86A8-07FFCC841B10}"/>
    <dgm:cxn modelId="{A8E648E3-1DBF-4439-A450-32988FE72E23}" srcId="{6B090501-31B7-452F-A456-289BD06948EF}" destId="{20C1F0BB-0690-4893-A108-1733E9F11001}" srcOrd="7" destOrd="0" parTransId="{5CDDFE35-6C4C-4672-B404-122E7C879B79}" sibTransId="{380D0748-590A-4715-B582-4A843E854E04}"/>
    <dgm:cxn modelId="{541CC418-F4AC-4264-9005-29D5DAFCB0D8}" type="presOf" srcId="{94223C6B-A304-4988-9ADA-3D5BB135E04A}" destId="{8AA513E2-A49D-46A0-AB68-E783A40A40BF}" srcOrd="0" destOrd="0" presId="urn:microsoft.com/office/officeart/2005/8/layout/hProcess11"/>
    <dgm:cxn modelId="{4FCCF5A5-BD05-4552-85A4-EAF5A677E514}" type="presOf" srcId="{BD8D95DA-FD4F-4361-8862-C8F53F801B38}" destId="{FC2913FF-62A8-411D-8E4F-CC74B3946874}" srcOrd="0" destOrd="0" presId="urn:microsoft.com/office/officeart/2005/8/layout/hProcess11"/>
    <dgm:cxn modelId="{88A50EA5-1337-4F16-AE74-F4AC8F76A1C9}" type="presOf" srcId="{20C1F0BB-0690-4893-A108-1733E9F11001}" destId="{07A31364-9620-4200-B593-AAE9A54F2DD4}" srcOrd="0" destOrd="0" presId="urn:microsoft.com/office/officeart/2005/8/layout/hProcess11"/>
    <dgm:cxn modelId="{868B67E2-3217-4387-ABDF-D71A6CE118E6}" srcId="{6B090501-31B7-452F-A456-289BD06948EF}" destId="{5BE336F2-3840-4305-A4C6-376CBD1B9112}" srcOrd="5" destOrd="0" parTransId="{211B05AE-C721-467D-9F2D-6CF7D263DBBF}" sibTransId="{17863F6E-2FE7-4775-A85E-CB29CDA2B4F8}"/>
    <dgm:cxn modelId="{00426852-3548-4649-BEA2-9346CB877A46}" type="presOf" srcId="{DFD23FF9-40E1-4D2B-B740-FD4AC3B2A1A6}" destId="{64B40832-E053-4800-91A8-974340AE3EF9}" srcOrd="0" destOrd="0" presId="urn:microsoft.com/office/officeart/2005/8/layout/hProcess11"/>
    <dgm:cxn modelId="{4FB3F89D-2DB0-4445-BACF-2E50EC8AE882}" type="presParOf" srcId="{CA27EE92-BF9F-4EBE-841A-99E6D5D4F035}" destId="{D38DC70A-1A8C-4AA4-B32E-E61F496DC364}" srcOrd="0" destOrd="0" presId="urn:microsoft.com/office/officeart/2005/8/layout/hProcess11"/>
    <dgm:cxn modelId="{E84D5351-1D87-4298-814F-BCF05C22D1F1}" type="presParOf" srcId="{CA27EE92-BF9F-4EBE-841A-99E6D5D4F035}" destId="{8A6C5448-9C8F-4DE6-81A2-17027917E2DE}" srcOrd="1" destOrd="0" presId="urn:microsoft.com/office/officeart/2005/8/layout/hProcess11"/>
    <dgm:cxn modelId="{CE9ADACD-F537-49A0-82A6-7EE8EC8357B5}" type="presParOf" srcId="{8A6C5448-9C8F-4DE6-81A2-17027917E2DE}" destId="{057F400B-ECD5-4C5D-86DC-C6D63A791094}" srcOrd="0" destOrd="0" presId="urn:microsoft.com/office/officeart/2005/8/layout/hProcess11"/>
    <dgm:cxn modelId="{77CB2BA1-9D66-43E1-A6D2-70169C93C347}" type="presParOf" srcId="{057F400B-ECD5-4C5D-86DC-C6D63A791094}" destId="{35F8B33A-3BBF-4F8D-B61F-B86C0023B3B0}" srcOrd="0" destOrd="0" presId="urn:microsoft.com/office/officeart/2005/8/layout/hProcess11"/>
    <dgm:cxn modelId="{C62D5C67-9BCC-4814-8B04-401B27CA283D}" type="presParOf" srcId="{057F400B-ECD5-4C5D-86DC-C6D63A791094}" destId="{3310BC63-7B81-4DF3-BA83-CF12EDC3CF0E}" srcOrd="1" destOrd="0" presId="urn:microsoft.com/office/officeart/2005/8/layout/hProcess11"/>
    <dgm:cxn modelId="{D51D42D9-7FAF-432E-AD7A-F3B188E5E4A7}" type="presParOf" srcId="{057F400B-ECD5-4C5D-86DC-C6D63A791094}" destId="{D3A01782-0E26-4756-A19D-A6D4FC3F5A56}" srcOrd="2" destOrd="0" presId="urn:microsoft.com/office/officeart/2005/8/layout/hProcess11"/>
    <dgm:cxn modelId="{9F4F33B9-6BDC-4F74-8465-3A8FE350927E}" type="presParOf" srcId="{8A6C5448-9C8F-4DE6-81A2-17027917E2DE}" destId="{1912BD19-A77D-4E73-82C6-BA8E73F91159}" srcOrd="1" destOrd="0" presId="urn:microsoft.com/office/officeart/2005/8/layout/hProcess11"/>
    <dgm:cxn modelId="{454BB770-FA04-4313-A8A5-122F41882C1B}" type="presParOf" srcId="{8A6C5448-9C8F-4DE6-81A2-17027917E2DE}" destId="{3BFCCB2C-4EAA-4077-AD60-46E4AA296698}" srcOrd="2" destOrd="0" presId="urn:microsoft.com/office/officeart/2005/8/layout/hProcess11"/>
    <dgm:cxn modelId="{4C6661B1-AB08-4C78-9978-E09E79CF170F}" type="presParOf" srcId="{3BFCCB2C-4EAA-4077-AD60-46E4AA296698}" destId="{C3325CB8-9F83-4517-8475-8A41CE08F9E3}" srcOrd="0" destOrd="0" presId="urn:microsoft.com/office/officeart/2005/8/layout/hProcess11"/>
    <dgm:cxn modelId="{46A063D1-A77A-458A-8715-13CF836FF959}" type="presParOf" srcId="{3BFCCB2C-4EAA-4077-AD60-46E4AA296698}" destId="{CF230AC5-3704-4530-BBB3-190CFF3B3F67}" srcOrd="1" destOrd="0" presId="urn:microsoft.com/office/officeart/2005/8/layout/hProcess11"/>
    <dgm:cxn modelId="{90BB5507-C163-4191-A88C-3237DF7EEB96}" type="presParOf" srcId="{3BFCCB2C-4EAA-4077-AD60-46E4AA296698}" destId="{174929C4-BCAA-4D3D-90F9-2C758760BF91}" srcOrd="2" destOrd="0" presId="urn:microsoft.com/office/officeart/2005/8/layout/hProcess11"/>
    <dgm:cxn modelId="{FC676F49-C413-4F99-8A1A-FBCBFCFC2101}" type="presParOf" srcId="{8A6C5448-9C8F-4DE6-81A2-17027917E2DE}" destId="{E08E2C65-48E9-4AED-9F74-A2330009489C}" srcOrd="3" destOrd="0" presId="urn:microsoft.com/office/officeart/2005/8/layout/hProcess11"/>
    <dgm:cxn modelId="{544AC605-6FC7-484E-91E1-689D522FB0DA}" type="presParOf" srcId="{8A6C5448-9C8F-4DE6-81A2-17027917E2DE}" destId="{E3B0846E-3722-4D11-9079-AF5A1FA48997}" srcOrd="4" destOrd="0" presId="urn:microsoft.com/office/officeart/2005/8/layout/hProcess11"/>
    <dgm:cxn modelId="{0AE51252-66FE-4554-BCA2-9EB7507E097D}" type="presParOf" srcId="{E3B0846E-3722-4D11-9079-AF5A1FA48997}" destId="{64B40832-E053-4800-91A8-974340AE3EF9}" srcOrd="0" destOrd="0" presId="urn:microsoft.com/office/officeart/2005/8/layout/hProcess11"/>
    <dgm:cxn modelId="{17BC5672-E681-4DA0-A858-7423F38585A7}" type="presParOf" srcId="{E3B0846E-3722-4D11-9079-AF5A1FA48997}" destId="{6396513D-6E61-4E68-9EA3-221273AED81F}" srcOrd="1" destOrd="0" presId="urn:microsoft.com/office/officeart/2005/8/layout/hProcess11"/>
    <dgm:cxn modelId="{99F87AD2-5244-4CB3-8F09-8B5D8C40947D}" type="presParOf" srcId="{E3B0846E-3722-4D11-9079-AF5A1FA48997}" destId="{A29E73B6-8DDA-4795-83B7-7FEBF700CDAE}" srcOrd="2" destOrd="0" presId="urn:microsoft.com/office/officeart/2005/8/layout/hProcess11"/>
    <dgm:cxn modelId="{EFB5137F-E944-49E4-8592-263FC5608E1B}" type="presParOf" srcId="{8A6C5448-9C8F-4DE6-81A2-17027917E2DE}" destId="{150939CC-C435-4F8C-A9BF-CE495C72BCD7}" srcOrd="5" destOrd="0" presId="urn:microsoft.com/office/officeart/2005/8/layout/hProcess11"/>
    <dgm:cxn modelId="{C94E270F-6F07-445C-B940-4B3F5E4ABE36}" type="presParOf" srcId="{8A6C5448-9C8F-4DE6-81A2-17027917E2DE}" destId="{FD9EF359-1D2E-49E4-BC3D-3D3543C4A071}" srcOrd="6" destOrd="0" presId="urn:microsoft.com/office/officeart/2005/8/layout/hProcess11"/>
    <dgm:cxn modelId="{BDAFB25B-9DF8-4D66-81D4-55D57CF15B16}" type="presParOf" srcId="{FD9EF359-1D2E-49E4-BC3D-3D3543C4A071}" destId="{EAE8F536-C64B-4D1C-BAC1-8B9A2AC05BA2}" srcOrd="0" destOrd="0" presId="urn:microsoft.com/office/officeart/2005/8/layout/hProcess11"/>
    <dgm:cxn modelId="{798BF253-364E-41E7-8337-AC23A45BF4D8}" type="presParOf" srcId="{FD9EF359-1D2E-49E4-BC3D-3D3543C4A071}" destId="{5E6081A3-7757-4712-81D8-D10AD40D44C6}" srcOrd="1" destOrd="0" presId="urn:microsoft.com/office/officeart/2005/8/layout/hProcess11"/>
    <dgm:cxn modelId="{E9EE456F-4EF8-4889-B443-C3C16FB88CCE}" type="presParOf" srcId="{FD9EF359-1D2E-49E4-BC3D-3D3543C4A071}" destId="{2C801383-EAF1-4197-AC3A-A8B89EBFBCAB}" srcOrd="2" destOrd="0" presId="urn:microsoft.com/office/officeart/2005/8/layout/hProcess11"/>
    <dgm:cxn modelId="{2A1B4BD2-B91C-4EE9-9DD2-DC28B627B8A6}" type="presParOf" srcId="{8A6C5448-9C8F-4DE6-81A2-17027917E2DE}" destId="{98445106-D9C0-4382-8973-A34D21B0BA70}" srcOrd="7" destOrd="0" presId="urn:microsoft.com/office/officeart/2005/8/layout/hProcess11"/>
    <dgm:cxn modelId="{DF5684CB-8CD8-401D-8BF6-0304034A8007}" type="presParOf" srcId="{8A6C5448-9C8F-4DE6-81A2-17027917E2DE}" destId="{DDA4088E-4180-4B29-933E-213C715E9392}" srcOrd="8" destOrd="0" presId="urn:microsoft.com/office/officeart/2005/8/layout/hProcess11"/>
    <dgm:cxn modelId="{EC7E62B0-8723-4D92-849F-34F2A5DFB39D}" type="presParOf" srcId="{DDA4088E-4180-4B29-933E-213C715E9392}" destId="{8AA513E2-A49D-46A0-AB68-E783A40A40BF}" srcOrd="0" destOrd="0" presId="urn:microsoft.com/office/officeart/2005/8/layout/hProcess11"/>
    <dgm:cxn modelId="{3C3D0EE6-A878-4F17-9B80-480FF9498691}" type="presParOf" srcId="{DDA4088E-4180-4B29-933E-213C715E9392}" destId="{D386A0BB-86AF-4871-A2A5-7C9DD8DEC6BC}" srcOrd="1" destOrd="0" presId="urn:microsoft.com/office/officeart/2005/8/layout/hProcess11"/>
    <dgm:cxn modelId="{FBFB3FB8-CED7-4140-8FE0-8BAAAC866C81}" type="presParOf" srcId="{DDA4088E-4180-4B29-933E-213C715E9392}" destId="{5C5AA65E-EE39-4ABA-A9A0-4A46A1B056A9}" srcOrd="2" destOrd="0" presId="urn:microsoft.com/office/officeart/2005/8/layout/hProcess11"/>
    <dgm:cxn modelId="{6110D99C-E7C8-44C6-89D5-BB00CB8269D0}" type="presParOf" srcId="{8A6C5448-9C8F-4DE6-81A2-17027917E2DE}" destId="{1B7C4242-7BD1-4B73-8B53-98CE330EF338}" srcOrd="9" destOrd="0" presId="urn:microsoft.com/office/officeart/2005/8/layout/hProcess11"/>
    <dgm:cxn modelId="{9CDF7602-9A4F-4289-901D-B72DA6BF4B26}" type="presParOf" srcId="{8A6C5448-9C8F-4DE6-81A2-17027917E2DE}" destId="{283C5827-6B83-4DE4-B453-C2945FE910E6}" srcOrd="10" destOrd="0" presId="urn:microsoft.com/office/officeart/2005/8/layout/hProcess11"/>
    <dgm:cxn modelId="{623E84D2-6AFD-4C16-B89F-5CE138544821}" type="presParOf" srcId="{283C5827-6B83-4DE4-B453-C2945FE910E6}" destId="{D99BDD08-966B-41FA-86B0-365F1D539D19}" srcOrd="0" destOrd="0" presId="urn:microsoft.com/office/officeart/2005/8/layout/hProcess11"/>
    <dgm:cxn modelId="{80C9138D-9758-4213-9FFE-0BC8C1FC109D}" type="presParOf" srcId="{283C5827-6B83-4DE4-B453-C2945FE910E6}" destId="{ADE484D2-A3B3-422F-B157-2749D9457481}" srcOrd="1" destOrd="0" presId="urn:microsoft.com/office/officeart/2005/8/layout/hProcess11"/>
    <dgm:cxn modelId="{13E501EA-2DE5-4817-A4BD-8A135D3337D1}" type="presParOf" srcId="{283C5827-6B83-4DE4-B453-C2945FE910E6}" destId="{C82ADCBC-F6F8-483D-A184-C6CF36DA95ED}" srcOrd="2" destOrd="0" presId="urn:microsoft.com/office/officeart/2005/8/layout/hProcess11"/>
    <dgm:cxn modelId="{43D2F5EB-D213-47C0-BD11-A9ABAAD1A17A}" type="presParOf" srcId="{8A6C5448-9C8F-4DE6-81A2-17027917E2DE}" destId="{A50FF57C-63DF-4322-A6CD-D75421CC9D67}" srcOrd="11" destOrd="0" presId="urn:microsoft.com/office/officeart/2005/8/layout/hProcess11"/>
    <dgm:cxn modelId="{30E8FE77-8C0B-4299-BDCA-607F5F1B032D}" type="presParOf" srcId="{8A6C5448-9C8F-4DE6-81A2-17027917E2DE}" destId="{0CB69C4C-D455-44A9-AF55-7410EC9904F8}" srcOrd="12" destOrd="0" presId="urn:microsoft.com/office/officeart/2005/8/layout/hProcess11"/>
    <dgm:cxn modelId="{CCF4B101-9B27-47BB-85CA-187BF9112AA8}" type="presParOf" srcId="{0CB69C4C-D455-44A9-AF55-7410EC9904F8}" destId="{FC2913FF-62A8-411D-8E4F-CC74B3946874}" srcOrd="0" destOrd="0" presId="urn:microsoft.com/office/officeart/2005/8/layout/hProcess11"/>
    <dgm:cxn modelId="{B8356303-06AA-486A-B44D-4921E1BF9CE6}" type="presParOf" srcId="{0CB69C4C-D455-44A9-AF55-7410EC9904F8}" destId="{571A2718-D59E-44AF-9AEF-5FE33601B00E}" srcOrd="1" destOrd="0" presId="urn:microsoft.com/office/officeart/2005/8/layout/hProcess11"/>
    <dgm:cxn modelId="{D30A1A82-62CF-46B9-ADA6-E23C6A7691FE}" type="presParOf" srcId="{0CB69C4C-D455-44A9-AF55-7410EC9904F8}" destId="{150AAA6B-6A0B-45E5-85ED-B696ECEA030E}" srcOrd="2" destOrd="0" presId="urn:microsoft.com/office/officeart/2005/8/layout/hProcess11"/>
    <dgm:cxn modelId="{7C0356D9-6A06-49DA-8605-F5F54ED4EA33}" type="presParOf" srcId="{8A6C5448-9C8F-4DE6-81A2-17027917E2DE}" destId="{66C000B4-578D-46C4-BD0B-F606EF4B5CD2}" srcOrd="13" destOrd="0" presId="urn:microsoft.com/office/officeart/2005/8/layout/hProcess11"/>
    <dgm:cxn modelId="{A2DDDB7F-833E-4DC6-B905-1379446DEFCA}" type="presParOf" srcId="{8A6C5448-9C8F-4DE6-81A2-17027917E2DE}" destId="{3AD435BA-D4DF-459D-91D2-8EA58B40CC47}" srcOrd="14" destOrd="0" presId="urn:microsoft.com/office/officeart/2005/8/layout/hProcess11"/>
    <dgm:cxn modelId="{EAA89132-95A5-48DA-878C-6286F6FFA6C9}" type="presParOf" srcId="{3AD435BA-D4DF-459D-91D2-8EA58B40CC47}" destId="{07A31364-9620-4200-B593-AAE9A54F2DD4}" srcOrd="0" destOrd="0" presId="urn:microsoft.com/office/officeart/2005/8/layout/hProcess11"/>
    <dgm:cxn modelId="{FCD7E363-74CD-4F26-857C-DBD82173DB72}" type="presParOf" srcId="{3AD435BA-D4DF-459D-91D2-8EA58B40CC47}" destId="{E2DA6356-54DF-4A12-8A74-AFEAE93D5E36}" srcOrd="1" destOrd="0" presId="urn:microsoft.com/office/officeart/2005/8/layout/hProcess11"/>
    <dgm:cxn modelId="{D3990AAD-B41F-4EA7-A820-64CF1AC5091A}" type="presParOf" srcId="{3AD435BA-D4DF-459D-91D2-8EA58B40CC47}" destId="{D83EA8A2-A0AF-442A-9726-5DA87F40016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ka-GE" sz="1600" dirty="0" smtClean="0"/>
            <a:t>სერტიფიცირებული სამედიცინო პერსონალის რეესტრი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სააგენტო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ka-GE" sz="1600" dirty="0" smtClean="0"/>
            <a:t>პირადი ინფორმაცია, განათლება, სერტიფიცირების გაცემა, შეჩერება, გაუქმების შესახებ ინფორმაცია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ქვეყანაში</a:t>
          </a:r>
          <a:r>
            <a:rPr lang="en-US" sz="1600" dirty="0" smtClean="0"/>
            <a:t> </a:t>
          </a:r>
          <a:r>
            <a:rPr lang="en-US" sz="1600" dirty="0" err="1" smtClean="0"/>
            <a:t>რეგისტრირებული</a:t>
          </a:r>
          <a:r>
            <a:rPr lang="en-US" sz="1600" dirty="0" smtClean="0"/>
            <a:t> </a:t>
          </a:r>
          <a:r>
            <a:rPr lang="en-US" sz="1600" dirty="0" err="1" smtClean="0"/>
            <a:t>ფარმაცევტული</a:t>
          </a:r>
          <a:r>
            <a:rPr lang="en-US" sz="1600" dirty="0" smtClean="0"/>
            <a:t> </a:t>
          </a:r>
          <a:r>
            <a:rPr lang="en-US" sz="1600" dirty="0" err="1" smtClean="0"/>
            <a:t>პროდუქტების</a:t>
          </a:r>
          <a:r>
            <a:rPr lang="en-US" sz="1600" dirty="0" smtClean="0"/>
            <a:t> </a:t>
          </a:r>
          <a:r>
            <a:rPr lang="en-US" sz="1600" dirty="0" err="1" smtClean="0"/>
            <a:t>ერთიანი</a:t>
          </a:r>
          <a:r>
            <a:rPr lang="en-US" sz="1600" dirty="0" smtClean="0"/>
            <a:t> </a:t>
          </a:r>
          <a:r>
            <a:rPr lang="en-US" sz="1600" dirty="0" err="1" smtClean="0"/>
            <a:t>რეესტრი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სააგენტო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ფარმაცევტული</a:t>
          </a:r>
          <a:r>
            <a:rPr lang="en-US" sz="1600" dirty="0" smtClean="0"/>
            <a:t> </a:t>
          </a:r>
          <a:r>
            <a:rPr lang="en-US" sz="1600" dirty="0" err="1" smtClean="0"/>
            <a:t>პროდუქტების</a:t>
          </a:r>
          <a:r>
            <a:rPr lang="en-US" sz="1600" dirty="0" smtClean="0"/>
            <a:t> </a:t>
          </a:r>
          <a:r>
            <a:rPr lang="en-US" sz="1600" dirty="0" err="1" smtClean="0"/>
            <a:t>შესახებ</a:t>
          </a:r>
          <a:r>
            <a:rPr lang="en-US" sz="1600" dirty="0" smtClean="0"/>
            <a:t> </a:t>
          </a:r>
          <a:r>
            <a:rPr lang="en-US" sz="1600" dirty="0" err="1" smtClean="0"/>
            <a:t>დეტალური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მწარმოებელი</a:t>
          </a:r>
          <a:r>
            <a:rPr lang="en-US" sz="1600" dirty="0" smtClean="0"/>
            <a:t>, </a:t>
          </a:r>
          <a:r>
            <a:rPr lang="en-US" sz="1600" dirty="0" err="1" smtClean="0"/>
            <a:t>დოზა</a:t>
          </a:r>
          <a:r>
            <a:rPr lang="en-US" sz="1600" dirty="0" smtClean="0"/>
            <a:t>, </a:t>
          </a:r>
          <a:r>
            <a:rPr lang="en-US" sz="1600" dirty="0" err="1" smtClean="0"/>
            <a:t>ფორმა</a:t>
          </a:r>
          <a:r>
            <a:rPr lang="en-US" sz="1600" dirty="0" smtClean="0"/>
            <a:t>, </a:t>
          </a:r>
          <a:r>
            <a:rPr lang="en-US" sz="1600" dirty="0" err="1" smtClean="0"/>
            <a:t>შეფუთვა</a:t>
          </a:r>
          <a:r>
            <a:rPr lang="en-US" sz="1600" dirty="0" smtClean="0"/>
            <a:t>, </a:t>
          </a:r>
          <a:r>
            <a:rPr lang="en-US" sz="1600" dirty="0" err="1" smtClean="0"/>
            <a:t>ვადები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ა.შ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ნებართვას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შეტყობინებას</a:t>
          </a:r>
          <a:r>
            <a:rPr lang="en-US" sz="1600" dirty="0" smtClean="0"/>
            <a:t> </a:t>
          </a:r>
          <a:r>
            <a:rPr lang="en-US" sz="1600" dirty="0" err="1" smtClean="0"/>
            <a:t>დაქვემდებარებული</a:t>
          </a:r>
          <a:r>
            <a:rPr lang="en-US" sz="1600" dirty="0" smtClean="0"/>
            <a:t> </a:t>
          </a:r>
          <a:r>
            <a:rPr lang="en-US" sz="1600" dirty="0" err="1" smtClean="0"/>
            <a:t>ფარმაცევტული</a:t>
          </a:r>
          <a:r>
            <a:rPr lang="en-US" sz="1600" dirty="0" smtClean="0"/>
            <a:t> </a:t>
          </a:r>
          <a:r>
            <a:rPr lang="en-US" sz="1600" dirty="0" err="1" smtClean="0"/>
            <a:t>დაწესებულებების</a:t>
          </a:r>
          <a:r>
            <a:rPr lang="en-US" sz="1600" dirty="0" smtClean="0"/>
            <a:t> </a:t>
          </a:r>
          <a:r>
            <a:rPr lang="en-US" sz="1600" dirty="0" err="1" smtClean="0"/>
            <a:t>ერთიანი</a:t>
          </a:r>
          <a:r>
            <a:rPr lang="en-US" sz="1600" dirty="0" smtClean="0"/>
            <a:t> </a:t>
          </a:r>
          <a:r>
            <a:rPr lang="en-US" sz="1600" dirty="0" err="1" smtClean="0"/>
            <a:t>რეესტრი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ka-GE" sz="1800" dirty="0" smtClean="0"/>
            <a:t>სააგენტო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დაწესებულების</a:t>
          </a:r>
          <a:r>
            <a:rPr lang="en-US" sz="1600" dirty="0" smtClean="0"/>
            <a:t> </a:t>
          </a:r>
          <a:r>
            <a:rPr lang="en-US" sz="1600" dirty="0" err="1" smtClean="0"/>
            <a:t>საიდნეტიფიკაციო</a:t>
          </a:r>
          <a:r>
            <a:rPr lang="en-US" sz="1600" dirty="0" smtClean="0"/>
            <a:t> </a:t>
          </a:r>
          <a:r>
            <a:rPr lang="en-US" sz="1600" dirty="0" err="1" smtClean="0"/>
            <a:t>მოცანემები</a:t>
          </a:r>
          <a:r>
            <a:rPr lang="en-US" sz="1600" dirty="0" smtClean="0"/>
            <a:t>, </a:t>
          </a:r>
          <a:r>
            <a:rPr lang="en-US" sz="1600" dirty="0" err="1" smtClean="0"/>
            <a:t>მფლობელების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ფარმაცევტების</a:t>
          </a:r>
          <a:r>
            <a:rPr lang="en-US" sz="1600" dirty="0" smtClean="0"/>
            <a:t> </a:t>
          </a:r>
          <a:r>
            <a:rPr lang="en-US" sz="1600" dirty="0" err="1" smtClean="0"/>
            <a:t>პირადი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ნებართვების</a:t>
          </a:r>
          <a:r>
            <a:rPr lang="en-US" sz="1600" dirty="0" smtClean="0"/>
            <a:t> </a:t>
          </a:r>
          <a:r>
            <a:rPr lang="en-US" sz="1600" dirty="0" err="1" smtClean="0"/>
            <a:t>შესახებ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ა.შ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დაწესებულებების</a:t>
          </a:r>
          <a:r>
            <a:rPr lang="en-US" sz="1600" dirty="0" smtClean="0"/>
            <a:t> </a:t>
          </a:r>
          <a:r>
            <a:rPr lang="en-US" sz="1600" dirty="0" err="1" smtClean="0"/>
            <a:t>მხრიდან</a:t>
          </a:r>
          <a:r>
            <a:rPr lang="en-US" sz="1600" dirty="0" smtClean="0"/>
            <a:t> </a:t>
          </a:r>
          <a:r>
            <a:rPr lang="en-US" sz="1600" dirty="0" err="1" smtClean="0"/>
            <a:t>შესრულებული</a:t>
          </a:r>
          <a:r>
            <a:rPr lang="en-US" sz="1600" dirty="0" smtClean="0"/>
            <a:t> </a:t>
          </a:r>
          <a:r>
            <a:rPr lang="en-US" sz="1600" dirty="0" err="1" smtClean="0"/>
            <a:t>სამუშაოს</a:t>
          </a:r>
          <a:r>
            <a:rPr lang="en-US" sz="1600" dirty="0" smtClean="0"/>
            <a:t> </a:t>
          </a:r>
          <a:r>
            <a:rPr lang="en-US" sz="1600" dirty="0" err="1" smtClean="0"/>
            <a:t>ანაზღაურების</a:t>
          </a:r>
          <a:r>
            <a:rPr lang="en-US" sz="1600" dirty="0" smtClean="0"/>
            <a:t> </a:t>
          </a:r>
          <a:r>
            <a:rPr lang="en-US" sz="1600" dirty="0" err="1" smtClean="0"/>
            <a:t>მოთხოვნის</a:t>
          </a:r>
          <a:r>
            <a:rPr lang="en-US" sz="1600" dirty="0" smtClean="0"/>
            <a:t> </a:t>
          </a:r>
          <a:r>
            <a:rPr lang="en-US" sz="1600" dirty="0" err="1" smtClean="0"/>
            <a:t>წარდგენა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თბილისის</a:t>
          </a:r>
          <a:r>
            <a:rPr lang="en-US" sz="1800" dirty="0" smtClean="0"/>
            <a:t> </a:t>
          </a:r>
          <a:r>
            <a:rPr lang="en-US" sz="1800" dirty="0" err="1" smtClean="0"/>
            <a:t>მერია</a:t>
          </a:r>
          <a:r>
            <a:rPr lang="en-US" sz="1800" dirty="0" smtClean="0"/>
            <a:t>, </a:t>
          </a:r>
          <a:r>
            <a:rPr lang="en-US" sz="1800" dirty="0" err="1" smtClean="0"/>
            <a:t>სამედიცინო</a:t>
          </a:r>
          <a:r>
            <a:rPr lang="en-US" sz="1800" dirty="0" smtClean="0"/>
            <a:t> </a:t>
          </a:r>
          <a:r>
            <a:rPr lang="en-US" sz="1800" dirty="0" err="1" smtClean="0"/>
            <a:t>დაწესებულებები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პერსონალური</a:t>
          </a:r>
          <a:r>
            <a:rPr lang="en-US" sz="1600" dirty="0" smtClean="0"/>
            <a:t> </a:t>
          </a:r>
          <a:r>
            <a:rPr lang="en-US" sz="1600" dirty="0" err="1" smtClean="0"/>
            <a:t>მონაცემები</a:t>
          </a:r>
          <a:r>
            <a:rPr lang="en-US" sz="1600" dirty="0" smtClean="0"/>
            <a:t>, </a:t>
          </a:r>
          <a:r>
            <a:rPr lang="en-US" sz="1600" dirty="0" err="1" smtClean="0"/>
            <a:t>ფინანსური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ჯანმრთელობის</a:t>
          </a:r>
          <a:r>
            <a:rPr lang="en-US" sz="1600" dirty="0" smtClean="0"/>
            <a:t> </a:t>
          </a:r>
          <a:r>
            <a:rPr lang="en-US" sz="1600" dirty="0" err="1" smtClean="0"/>
            <a:t>შესახებ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მედიკამენტების</a:t>
          </a:r>
          <a:r>
            <a:rPr lang="en-US" sz="1600" dirty="0" smtClean="0"/>
            <a:t> </a:t>
          </a:r>
          <a:r>
            <a:rPr lang="en-US" sz="1600" dirty="0" err="1" smtClean="0"/>
            <a:t>ხარჯვითი</a:t>
          </a:r>
          <a:r>
            <a:rPr lang="en-US" sz="1600" dirty="0" smtClean="0"/>
            <a:t> </a:t>
          </a:r>
          <a:r>
            <a:rPr lang="en-US" sz="1600" dirty="0" err="1" smtClean="0"/>
            <a:t>ნაწილი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პილოტი</a:t>
          </a:r>
          <a:r>
            <a:rPr lang="en-US" sz="1600" dirty="0" smtClean="0"/>
            <a:t> </a:t>
          </a:r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გეგმიური</a:t>
          </a:r>
          <a:r>
            <a:rPr lang="en-US" sz="1600" dirty="0" smtClean="0"/>
            <a:t> </a:t>
          </a:r>
          <a:r>
            <a:rPr lang="en-US" sz="1600" dirty="0" err="1" smtClean="0"/>
            <a:t>მომსახურებების</a:t>
          </a:r>
          <a:r>
            <a:rPr lang="en-US" sz="1600" dirty="0" smtClean="0"/>
            <a:t> </a:t>
          </a:r>
          <a:r>
            <a:rPr lang="en-US" sz="1600" dirty="0" err="1" smtClean="0"/>
            <a:t>დაფინანსების</a:t>
          </a:r>
          <a:r>
            <a:rPr lang="en-US" sz="1600" dirty="0" smtClean="0"/>
            <a:t> </a:t>
          </a:r>
          <a:r>
            <a:rPr lang="en-US" sz="1600" dirty="0" err="1" smtClean="0"/>
            <a:t>მოთხოვნა</a:t>
          </a:r>
          <a:r>
            <a:rPr lang="en-US" sz="1600" dirty="0" smtClean="0"/>
            <a:t>/ </a:t>
          </a:r>
          <a:r>
            <a:rPr lang="en-US" sz="1600" dirty="0" err="1" smtClean="0"/>
            <a:t>დაფინანსება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თბილისის</a:t>
          </a:r>
          <a:r>
            <a:rPr lang="en-US" sz="1800" dirty="0" smtClean="0"/>
            <a:t> </a:t>
          </a:r>
          <a:r>
            <a:rPr lang="en-US" sz="1800" dirty="0" err="1" smtClean="0"/>
            <a:t>მერია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პირადი</a:t>
          </a:r>
          <a:r>
            <a:rPr lang="en-US" sz="1600" dirty="0" smtClean="0"/>
            <a:t> </a:t>
          </a:r>
          <a:r>
            <a:rPr lang="en-US" sz="1600" dirty="0" err="1" smtClean="0"/>
            <a:t>ინფრომაცია</a:t>
          </a:r>
          <a:r>
            <a:rPr lang="en-US" sz="1600" dirty="0" smtClean="0"/>
            <a:t>, </a:t>
          </a:r>
          <a:r>
            <a:rPr lang="en-US" sz="1600" dirty="0" err="1" smtClean="0"/>
            <a:t>ფორმა</a:t>
          </a:r>
          <a:r>
            <a:rPr lang="en-US" sz="1600" dirty="0" smtClean="0"/>
            <a:t> 100, </a:t>
          </a:r>
          <a:r>
            <a:rPr lang="en-US" sz="1600" dirty="0" err="1" smtClean="0"/>
            <a:t>კალკულაცია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8317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80366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23007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279160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93925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8957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აუტიზმით</a:t>
          </a:r>
          <a:r>
            <a:rPr lang="en-US" sz="1600" dirty="0" smtClean="0"/>
            <a:t> </a:t>
          </a:r>
          <a:r>
            <a:rPr lang="en-US" sz="1600" dirty="0" err="1" smtClean="0"/>
            <a:t>დაავდებულ</a:t>
          </a:r>
          <a:r>
            <a:rPr lang="en-US" sz="1600" dirty="0" smtClean="0"/>
            <a:t> </a:t>
          </a:r>
          <a:r>
            <a:rPr lang="en-US" sz="1600" dirty="0" err="1" smtClean="0"/>
            <a:t>პირთა</a:t>
          </a:r>
          <a:r>
            <a:rPr lang="en-US" sz="1600" dirty="0" smtClean="0"/>
            <a:t> </a:t>
          </a:r>
          <a:r>
            <a:rPr lang="en-US" sz="1600" dirty="0" err="1" smtClean="0"/>
            <a:t>დახმარების</a:t>
          </a:r>
          <a:r>
            <a:rPr lang="en-US" sz="1600" dirty="0" smtClean="0"/>
            <a:t> </a:t>
          </a:r>
          <a:r>
            <a:rPr lang="en-US" sz="1600" dirty="0" err="1" smtClean="0"/>
            <a:t>პროგრამა</a:t>
          </a:r>
          <a:r>
            <a:rPr lang="en-US" sz="1600" dirty="0" smtClean="0"/>
            <a:t> 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თბილისის</a:t>
          </a:r>
          <a:r>
            <a:rPr lang="en-US" sz="1800" dirty="0" smtClean="0"/>
            <a:t> </a:t>
          </a:r>
          <a:r>
            <a:rPr lang="en-US" sz="1800" dirty="0" err="1" smtClean="0"/>
            <a:t>მერია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პერსონალური</a:t>
          </a:r>
          <a:r>
            <a:rPr lang="en-US" sz="1600" dirty="0" smtClean="0"/>
            <a:t> </a:t>
          </a:r>
          <a:r>
            <a:rPr lang="en-US" sz="1600" dirty="0" err="1" smtClean="0"/>
            <a:t>მონაცემები</a:t>
          </a:r>
          <a:r>
            <a:rPr lang="en-US" sz="1600" dirty="0" smtClean="0"/>
            <a:t>, </a:t>
          </a:r>
          <a:r>
            <a:rPr lang="en-US" sz="1600" dirty="0" err="1" smtClean="0"/>
            <a:t>ფინანსრური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ჯანმრთელობის</a:t>
          </a:r>
          <a:r>
            <a:rPr lang="en-US" sz="1600" dirty="0" smtClean="0"/>
            <a:t> </a:t>
          </a:r>
          <a:r>
            <a:rPr lang="en-US" sz="1600" dirty="0" err="1" smtClean="0"/>
            <a:t>შესახებ</a:t>
          </a:r>
          <a:r>
            <a:rPr lang="en-US" sz="1600" dirty="0" smtClean="0"/>
            <a:t> </a:t>
          </a:r>
          <a:r>
            <a:rPr lang="en-US" sz="1600" dirty="0" err="1" smtClean="0"/>
            <a:t>მონაცემები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97146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229372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253135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377464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292703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227710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გეგმიური</a:t>
          </a:r>
          <a:r>
            <a:rPr lang="en-US" sz="1600" dirty="0" smtClean="0"/>
            <a:t> </a:t>
          </a:r>
          <a:r>
            <a:rPr lang="en-US" sz="1600" dirty="0" err="1" smtClean="0"/>
            <a:t>მომსახურებების</a:t>
          </a:r>
          <a:r>
            <a:rPr lang="en-US" sz="1600" dirty="0" smtClean="0"/>
            <a:t> </a:t>
          </a:r>
          <a:r>
            <a:rPr lang="en-US" sz="1600" dirty="0" err="1" smtClean="0"/>
            <a:t>დაფინანსების</a:t>
          </a:r>
          <a:r>
            <a:rPr lang="en-US" sz="1600" dirty="0" smtClean="0"/>
            <a:t> </a:t>
          </a:r>
          <a:r>
            <a:rPr lang="en-US" sz="1600" dirty="0" err="1" smtClean="0"/>
            <a:t>მოთხოვნა</a:t>
          </a:r>
          <a:r>
            <a:rPr lang="en-US" sz="1600" dirty="0" smtClean="0"/>
            <a:t>/ </a:t>
          </a:r>
          <a:r>
            <a:rPr lang="en-US" sz="1600" dirty="0" err="1" smtClean="0"/>
            <a:t>დაფინანსება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აჭარის</a:t>
          </a:r>
          <a:r>
            <a:rPr lang="en-US" sz="1800" dirty="0" smtClean="0"/>
            <a:t> </a:t>
          </a:r>
          <a:r>
            <a:rPr lang="en-US" sz="1800" dirty="0" err="1" smtClean="0"/>
            <a:t>ჯანდაცვის</a:t>
          </a:r>
          <a:r>
            <a:rPr lang="en-US" sz="1800" dirty="0" smtClean="0"/>
            <a:t> </a:t>
          </a:r>
          <a:r>
            <a:rPr lang="en-US" sz="1800" dirty="0" err="1" smtClean="0"/>
            <a:t>სამინისტრო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პირადი</a:t>
          </a:r>
          <a:r>
            <a:rPr lang="en-US" sz="1600" dirty="0" smtClean="0"/>
            <a:t> </a:t>
          </a:r>
          <a:r>
            <a:rPr lang="en-US" sz="1600" dirty="0" err="1" smtClean="0"/>
            <a:t>ინფრომაცია</a:t>
          </a:r>
          <a:r>
            <a:rPr lang="en-US" sz="1600" dirty="0" smtClean="0"/>
            <a:t>, </a:t>
          </a:r>
          <a:r>
            <a:rPr lang="en-US" sz="1600" dirty="0" err="1" smtClean="0"/>
            <a:t>ფორმა</a:t>
          </a:r>
          <a:r>
            <a:rPr lang="en-US" sz="1600" dirty="0" smtClean="0"/>
            <a:t> 100, </a:t>
          </a:r>
          <a:r>
            <a:rPr lang="en-US" sz="1600" dirty="0" err="1" smtClean="0"/>
            <a:t>კალკულაცია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600" dirty="0" err="1" smtClean="0"/>
            <a:t>გაშვებულია</a:t>
          </a:r>
          <a:endParaRPr lang="en-US" sz="16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 custScaleX="147632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257171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 custScaleX="149357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208050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 custScaleX="14571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241716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 custScaleX="133588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X="129537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2B4CCD9F-97F1-4A4B-9713-AFEE3E59CBA1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3EF5AA0-5CED-4265-BE54-61679A72C7F9}">
      <dgm:prSet phldrT="[Text]" custT="1"/>
      <dgm:spPr/>
      <dgm:t>
        <a:bodyPr/>
        <a:lstStyle/>
        <a:p>
          <a:r>
            <a:rPr lang="ka-GE" sz="1600" dirty="0" smtClean="0"/>
            <a:t>ინფორმაციული უსაფრთხოების საკითხები</a:t>
          </a:r>
          <a:endParaRPr lang="en-US" sz="1600" dirty="0"/>
        </a:p>
      </dgm:t>
    </dgm:pt>
    <dgm:pt modelId="{BBFD8431-3738-4598-90BC-5278CF712FCE}" type="parTrans" cxnId="{98E6D788-9B7C-44EB-B5EB-3E9DF33C0F7F}">
      <dgm:prSet/>
      <dgm:spPr/>
      <dgm:t>
        <a:bodyPr/>
        <a:lstStyle/>
        <a:p>
          <a:endParaRPr lang="en-US"/>
        </a:p>
      </dgm:t>
    </dgm:pt>
    <dgm:pt modelId="{FFDCDAA4-E6F5-4E73-8BAB-373D525BC1CB}" type="sibTrans" cxnId="{98E6D788-9B7C-44EB-B5EB-3E9DF33C0F7F}">
      <dgm:prSet/>
      <dgm:spPr/>
      <dgm:t>
        <a:bodyPr/>
        <a:lstStyle/>
        <a:p>
          <a:endParaRPr lang="en-US"/>
        </a:p>
      </dgm:t>
    </dgm:pt>
    <dgm:pt modelId="{E7BEB7F4-0803-4176-9ECA-144700CE0A80}">
      <dgm:prSet phldrT="[Text]" custT="1"/>
      <dgm:spPr/>
      <dgm:t>
        <a:bodyPr/>
        <a:lstStyle/>
        <a:p>
          <a:r>
            <a:rPr lang="ka-GE" sz="1600" dirty="0" smtClean="0"/>
            <a:t>სათანადო ადამიანური რესურსების მოპოვება;</a:t>
          </a:r>
          <a:endParaRPr lang="en-US" sz="1600" dirty="0"/>
        </a:p>
      </dgm:t>
    </dgm:pt>
    <dgm:pt modelId="{8FE01DB5-C35C-45B6-90DF-A7F1B9D7C999}" type="parTrans" cxnId="{0E8891DD-9469-44C0-8699-B278C22ED90E}">
      <dgm:prSet/>
      <dgm:spPr/>
      <dgm:t>
        <a:bodyPr/>
        <a:lstStyle/>
        <a:p>
          <a:endParaRPr lang="en-US"/>
        </a:p>
      </dgm:t>
    </dgm:pt>
    <dgm:pt modelId="{5E06A818-3E56-4892-BE9C-83BD2E1F5222}" type="sibTrans" cxnId="{0E8891DD-9469-44C0-8699-B278C22ED90E}">
      <dgm:prSet/>
      <dgm:spPr/>
      <dgm:t>
        <a:bodyPr/>
        <a:lstStyle/>
        <a:p>
          <a:endParaRPr lang="en-US"/>
        </a:p>
      </dgm:t>
    </dgm:pt>
    <dgm:pt modelId="{11F8340A-7B46-49FA-8431-28142A359F2E}">
      <dgm:prSet phldrT="[Text]" custT="1"/>
      <dgm:spPr/>
      <dgm:t>
        <a:bodyPr/>
        <a:lstStyle/>
        <a:p>
          <a:r>
            <a:rPr lang="ka-GE" sz="1600" dirty="0" smtClean="0"/>
            <a:t>მონაცემთა ბაზების მუდმივი ადმინისტრირება, ელექტრონული სისტემების ტესტირების ინსტრუმენტების დანერგვა და ამუშავება მათი წარმადობის, უწყვეტობისა და დაცულობის უზრუნველსაყოფად;</a:t>
          </a:r>
          <a:endParaRPr lang="en-US" sz="1600" dirty="0"/>
        </a:p>
      </dgm:t>
    </dgm:pt>
    <dgm:pt modelId="{EB257EB1-E1EE-4838-9128-BDFB6A136FC5}" type="parTrans" cxnId="{C797EC79-21A9-4063-BA9E-48F7C6222D2A}">
      <dgm:prSet/>
      <dgm:spPr/>
      <dgm:t>
        <a:bodyPr/>
        <a:lstStyle/>
        <a:p>
          <a:endParaRPr lang="en-US"/>
        </a:p>
      </dgm:t>
    </dgm:pt>
    <dgm:pt modelId="{8525612C-D08B-4009-949D-E55B3E587F2C}" type="sibTrans" cxnId="{C797EC79-21A9-4063-BA9E-48F7C6222D2A}">
      <dgm:prSet/>
      <dgm:spPr/>
      <dgm:t>
        <a:bodyPr/>
        <a:lstStyle/>
        <a:p>
          <a:endParaRPr lang="en-US"/>
        </a:p>
      </dgm:t>
    </dgm:pt>
    <dgm:pt modelId="{2B74FB28-4CB6-45CA-A94B-C1C679EC9CA5}">
      <dgm:prSet custT="1"/>
      <dgm:spPr/>
      <dgm:t>
        <a:bodyPr/>
        <a:lstStyle/>
        <a:p>
          <a:r>
            <a:rPr lang="ka-GE" sz="1600" smtClean="0"/>
            <a:t>ინფორმაციული უსაფრთხოების სისტემის დანერგვა არსებული კანონის მოთხოვნების შესაბამისად;</a:t>
          </a:r>
          <a:endParaRPr lang="en-US" sz="1600"/>
        </a:p>
      </dgm:t>
    </dgm:pt>
    <dgm:pt modelId="{E2B0A3EB-76A5-4DC5-BAF2-E68965DBCA33}" type="parTrans" cxnId="{A995B67E-5745-4401-8C63-D1A8E4F0F9E4}">
      <dgm:prSet/>
      <dgm:spPr/>
      <dgm:t>
        <a:bodyPr/>
        <a:lstStyle/>
        <a:p>
          <a:endParaRPr lang="en-US"/>
        </a:p>
      </dgm:t>
    </dgm:pt>
    <dgm:pt modelId="{A4B6A19E-46B0-4394-BCF6-5CE275C4153C}" type="sibTrans" cxnId="{A995B67E-5745-4401-8C63-D1A8E4F0F9E4}">
      <dgm:prSet/>
      <dgm:spPr/>
      <dgm:t>
        <a:bodyPr/>
        <a:lstStyle/>
        <a:p>
          <a:endParaRPr lang="en-US"/>
        </a:p>
      </dgm:t>
    </dgm:pt>
    <dgm:pt modelId="{5EE74D5D-ADFF-4308-A8BE-AD11A93E4370}">
      <dgm:prSet custT="1"/>
      <dgm:spPr/>
      <dgm:t>
        <a:bodyPr/>
        <a:lstStyle/>
        <a:p>
          <a:r>
            <a:rPr lang="ka-GE" sz="1600" dirty="0" smtClean="0"/>
            <a:t>მონაცემთა რეზერვირება/აღდგენის პოლიტიკის შემუშავება;</a:t>
          </a:r>
          <a:endParaRPr lang="en-US" sz="1600" dirty="0"/>
        </a:p>
      </dgm:t>
    </dgm:pt>
    <dgm:pt modelId="{DEDF6498-B9E7-4A01-907E-DE5C93512531}" type="parTrans" cxnId="{30D7AAE7-7201-4B4F-A3A3-9C184764E6A7}">
      <dgm:prSet/>
      <dgm:spPr/>
      <dgm:t>
        <a:bodyPr/>
        <a:lstStyle/>
        <a:p>
          <a:endParaRPr lang="en-US"/>
        </a:p>
      </dgm:t>
    </dgm:pt>
    <dgm:pt modelId="{BE034C43-55A5-4C55-AB46-2168B68CFE3B}" type="sibTrans" cxnId="{30D7AAE7-7201-4B4F-A3A3-9C184764E6A7}">
      <dgm:prSet/>
      <dgm:spPr/>
      <dgm:t>
        <a:bodyPr/>
        <a:lstStyle/>
        <a:p>
          <a:endParaRPr lang="en-US"/>
        </a:p>
      </dgm:t>
    </dgm:pt>
    <dgm:pt modelId="{F86E41C6-FEC0-4D29-9D64-F9F41705392E}">
      <dgm:prSet custT="1"/>
      <dgm:spPr/>
      <dgm:t>
        <a:bodyPr/>
        <a:lstStyle/>
        <a:p>
          <a:r>
            <a:rPr lang="ka-GE" sz="1600" dirty="0" smtClean="0"/>
            <a:t>მონაცემებთან წვდომის ლოგირების უფრო დახვეწილი სისტემის შექმნა.</a:t>
          </a:r>
          <a:endParaRPr lang="en-US" sz="1600" dirty="0"/>
        </a:p>
      </dgm:t>
    </dgm:pt>
    <dgm:pt modelId="{4F5C8D9C-199B-4D0E-A8EF-6052EB0936CE}" type="parTrans" cxnId="{9E7CD4F4-EC63-4D88-9F50-2773D05FF500}">
      <dgm:prSet/>
      <dgm:spPr/>
      <dgm:t>
        <a:bodyPr/>
        <a:lstStyle/>
        <a:p>
          <a:endParaRPr lang="en-US"/>
        </a:p>
      </dgm:t>
    </dgm:pt>
    <dgm:pt modelId="{71602BC1-AD93-4D90-B7A1-9C60CBF64A4B}" type="sibTrans" cxnId="{9E7CD4F4-EC63-4D88-9F50-2773D05FF500}">
      <dgm:prSet/>
      <dgm:spPr/>
      <dgm:t>
        <a:bodyPr/>
        <a:lstStyle/>
        <a:p>
          <a:endParaRPr lang="en-US"/>
        </a:p>
      </dgm:t>
    </dgm:pt>
    <dgm:pt modelId="{ABA0A7CE-7A09-4084-BE94-6BB0CDC9DDC3}">
      <dgm:prSet phldrT="[Text]" custT="1"/>
      <dgm:spPr/>
      <dgm:t>
        <a:bodyPr/>
        <a:lstStyle/>
        <a:p>
          <a:r>
            <a:rPr lang="ka-GE" sz="1600" dirty="0" smtClean="0"/>
            <a:t>მონაცემთა ანალიზის ინსტრუმენტების დანერგვა, დეპერსონალიზაციის გადაწყვეტილებების შერჩევა და დანერგვა;</a:t>
          </a:r>
          <a:endParaRPr lang="en-US" sz="1600" dirty="0"/>
        </a:p>
      </dgm:t>
    </dgm:pt>
    <dgm:pt modelId="{DEE1A0DF-DF92-4916-ACA5-9899F655D033}" type="parTrans" cxnId="{1F6BB0E3-66A2-46DC-A60C-322917A66418}">
      <dgm:prSet/>
      <dgm:spPr/>
      <dgm:t>
        <a:bodyPr/>
        <a:lstStyle/>
        <a:p>
          <a:endParaRPr lang="en-US"/>
        </a:p>
      </dgm:t>
    </dgm:pt>
    <dgm:pt modelId="{FB75420A-D837-471C-81DE-81FB09389171}" type="sibTrans" cxnId="{1F6BB0E3-66A2-46DC-A60C-322917A66418}">
      <dgm:prSet/>
      <dgm:spPr/>
      <dgm:t>
        <a:bodyPr/>
        <a:lstStyle/>
        <a:p>
          <a:endParaRPr lang="en-US"/>
        </a:p>
      </dgm:t>
    </dgm:pt>
    <dgm:pt modelId="{C665A86F-334F-4981-97B0-3034B4876965}">
      <dgm:prSet phldrT="[Text]" custT="1"/>
      <dgm:spPr/>
      <dgm:t>
        <a:bodyPr/>
        <a:lstStyle/>
        <a:p>
          <a:r>
            <a:rPr lang="ka-GE" sz="1600" dirty="0" smtClean="0"/>
            <a:t>ვებ-აპლიკაციების დაცვის თანამედროვე საშუალებების რეალიზაცია.</a:t>
          </a:r>
          <a:endParaRPr lang="en-US" sz="1600" dirty="0"/>
        </a:p>
      </dgm:t>
    </dgm:pt>
    <dgm:pt modelId="{0E04493F-5667-4CF4-A45C-2D8205DE30D6}" type="parTrans" cxnId="{03B7C0D5-8240-4522-94AD-61EB146F4965}">
      <dgm:prSet/>
      <dgm:spPr/>
      <dgm:t>
        <a:bodyPr/>
        <a:lstStyle/>
        <a:p>
          <a:endParaRPr lang="en-US"/>
        </a:p>
      </dgm:t>
    </dgm:pt>
    <dgm:pt modelId="{14F1C4BC-E183-4B98-AA38-28414E73EC3D}" type="sibTrans" cxnId="{03B7C0D5-8240-4522-94AD-61EB146F4965}">
      <dgm:prSet/>
      <dgm:spPr/>
      <dgm:t>
        <a:bodyPr/>
        <a:lstStyle/>
        <a:p>
          <a:endParaRPr lang="en-US"/>
        </a:p>
      </dgm:t>
    </dgm:pt>
    <dgm:pt modelId="{897A0E8C-C5F0-4BAD-B4EA-461600828485}" type="pres">
      <dgm:prSet presAssocID="{2B4CCD9F-97F1-4A4B-9713-AFEE3E59CB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91320-1835-4EDF-B13F-5480D84CDB62}" type="pres">
      <dgm:prSet presAssocID="{D3EF5AA0-5CED-4265-BE54-61679A72C7F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F94B7-549A-4A99-9097-79B0A7D14954}" type="pres">
      <dgm:prSet presAssocID="{D3EF5AA0-5CED-4265-BE54-61679A72C7F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743DF-9218-444D-892F-0744082AA411}" type="pres">
      <dgm:prSet presAssocID="{11F8340A-7B46-49FA-8431-28142A359F2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3A3A9-D51A-4625-BDD0-BE630DF0B288}" type="pres">
      <dgm:prSet presAssocID="{8525612C-D08B-4009-949D-E55B3E587F2C}" presName="spacer" presStyleCnt="0"/>
      <dgm:spPr/>
    </dgm:pt>
    <dgm:pt modelId="{FD0443C3-CF4A-464E-8731-EB301143CF34}" type="pres">
      <dgm:prSet presAssocID="{ABA0A7CE-7A09-4084-BE94-6BB0CDC9DDC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85B4E-18DF-439C-9786-80D352617AA4}" type="pres">
      <dgm:prSet presAssocID="{FB75420A-D837-471C-81DE-81FB09389171}" presName="spacer" presStyleCnt="0"/>
      <dgm:spPr/>
    </dgm:pt>
    <dgm:pt modelId="{22B9DD74-65B8-4844-9E19-C767A3657C7D}" type="pres">
      <dgm:prSet presAssocID="{C665A86F-334F-4981-97B0-3034B487696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C452F8-D6A1-4208-8E6B-EEA29BA011B8}" type="presOf" srcId="{F86E41C6-FEC0-4D29-9D64-F9F41705392E}" destId="{4A8F94B7-549A-4A99-9097-79B0A7D14954}" srcOrd="0" destOrd="3" presId="urn:microsoft.com/office/officeart/2005/8/layout/vList2"/>
    <dgm:cxn modelId="{1F6BB0E3-66A2-46DC-A60C-322917A66418}" srcId="{2B4CCD9F-97F1-4A4B-9713-AFEE3E59CBA1}" destId="{ABA0A7CE-7A09-4084-BE94-6BB0CDC9DDC3}" srcOrd="2" destOrd="0" parTransId="{DEE1A0DF-DF92-4916-ACA5-9899F655D033}" sibTransId="{FB75420A-D837-471C-81DE-81FB09389171}"/>
    <dgm:cxn modelId="{98E6D788-9B7C-44EB-B5EB-3E9DF33C0F7F}" srcId="{2B4CCD9F-97F1-4A4B-9713-AFEE3E59CBA1}" destId="{D3EF5AA0-5CED-4265-BE54-61679A72C7F9}" srcOrd="0" destOrd="0" parTransId="{BBFD8431-3738-4598-90BC-5278CF712FCE}" sibTransId="{FFDCDAA4-E6F5-4E73-8BAB-373D525BC1CB}"/>
    <dgm:cxn modelId="{3DC581E8-5EFC-43BA-88D5-AD00465B03AE}" type="presOf" srcId="{5EE74D5D-ADFF-4308-A8BE-AD11A93E4370}" destId="{4A8F94B7-549A-4A99-9097-79B0A7D14954}" srcOrd="0" destOrd="2" presId="urn:microsoft.com/office/officeart/2005/8/layout/vList2"/>
    <dgm:cxn modelId="{34B5D129-E5BC-48CA-BAC7-F8A6B04BBC37}" type="presOf" srcId="{2B74FB28-4CB6-45CA-A94B-C1C679EC9CA5}" destId="{4A8F94B7-549A-4A99-9097-79B0A7D14954}" srcOrd="0" destOrd="1" presId="urn:microsoft.com/office/officeart/2005/8/layout/vList2"/>
    <dgm:cxn modelId="{0E8891DD-9469-44C0-8699-B278C22ED90E}" srcId="{D3EF5AA0-5CED-4265-BE54-61679A72C7F9}" destId="{E7BEB7F4-0803-4176-9ECA-144700CE0A80}" srcOrd="0" destOrd="0" parTransId="{8FE01DB5-C35C-45B6-90DF-A7F1B9D7C999}" sibTransId="{5E06A818-3E56-4892-BE9C-83BD2E1F5222}"/>
    <dgm:cxn modelId="{AE20CFEC-C48D-4633-85FC-3B46F66DE517}" type="presOf" srcId="{11F8340A-7B46-49FA-8431-28142A359F2E}" destId="{178743DF-9218-444D-892F-0744082AA411}" srcOrd="0" destOrd="0" presId="urn:microsoft.com/office/officeart/2005/8/layout/vList2"/>
    <dgm:cxn modelId="{03B7C0D5-8240-4522-94AD-61EB146F4965}" srcId="{2B4CCD9F-97F1-4A4B-9713-AFEE3E59CBA1}" destId="{C665A86F-334F-4981-97B0-3034B4876965}" srcOrd="3" destOrd="0" parTransId="{0E04493F-5667-4CF4-A45C-2D8205DE30D6}" sibTransId="{14F1C4BC-E183-4B98-AA38-28414E73EC3D}"/>
    <dgm:cxn modelId="{30D7AAE7-7201-4B4F-A3A3-9C184764E6A7}" srcId="{D3EF5AA0-5CED-4265-BE54-61679A72C7F9}" destId="{5EE74D5D-ADFF-4308-A8BE-AD11A93E4370}" srcOrd="2" destOrd="0" parTransId="{DEDF6498-B9E7-4A01-907E-DE5C93512531}" sibTransId="{BE034C43-55A5-4C55-AB46-2168B68CFE3B}"/>
    <dgm:cxn modelId="{6EC4B6E6-6234-4EFD-B525-F0F55833133F}" type="presOf" srcId="{ABA0A7CE-7A09-4084-BE94-6BB0CDC9DDC3}" destId="{FD0443C3-CF4A-464E-8731-EB301143CF34}" srcOrd="0" destOrd="0" presId="urn:microsoft.com/office/officeart/2005/8/layout/vList2"/>
    <dgm:cxn modelId="{D28E14C2-9B8F-4D30-BC68-F586B63106BA}" type="presOf" srcId="{C665A86F-334F-4981-97B0-3034B4876965}" destId="{22B9DD74-65B8-4844-9E19-C767A3657C7D}" srcOrd="0" destOrd="0" presId="urn:microsoft.com/office/officeart/2005/8/layout/vList2"/>
    <dgm:cxn modelId="{3CC387D9-A45B-4913-8B0C-C3E11F59EC80}" type="presOf" srcId="{E7BEB7F4-0803-4176-9ECA-144700CE0A80}" destId="{4A8F94B7-549A-4A99-9097-79B0A7D14954}" srcOrd="0" destOrd="0" presId="urn:microsoft.com/office/officeart/2005/8/layout/vList2"/>
    <dgm:cxn modelId="{E035AFC7-C0DA-46F9-BE9D-6A0A088D6882}" type="presOf" srcId="{2B4CCD9F-97F1-4A4B-9713-AFEE3E59CBA1}" destId="{897A0E8C-C5F0-4BAD-B4EA-461600828485}" srcOrd="0" destOrd="0" presId="urn:microsoft.com/office/officeart/2005/8/layout/vList2"/>
    <dgm:cxn modelId="{306C83CE-78B7-4137-8B3F-6F1283FCC7AB}" type="presOf" srcId="{D3EF5AA0-5CED-4265-BE54-61679A72C7F9}" destId="{38891320-1835-4EDF-B13F-5480D84CDB62}" srcOrd="0" destOrd="0" presId="urn:microsoft.com/office/officeart/2005/8/layout/vList2"/>
    <dgm:cxn modelId="{C797EC79-21A9-4063-BA9E-48F7C6222D2A}" srcId="{2B4CCD9F-97F1-4A4B-9713-AFEE3E59CBA1}" destId="{11F8340A-7B46-49FA-8431-28142A359F2E}" srcOrd="1" destOrd="0" parTransId="{EB257EB1-E1EE-4838-9128-BDFB6A136FC5}" sibTransId="{8525612C-D08B-4009-949D-E55B3E587F2C}"/>
    <dgm:cxn modelId="{A995B67E-5745-4401-8C63-D1A8E4F0F9E4}" srcId="{D3EF5AA0-5CED-4265-BE54-61679A72C7F9}" destId="{2B74FB28-4CB6-45CA-A94B-C1C679EC9CA5}" srcOrd="1" destOrd="0" parTransId="{E2B0A3EB-76A5-4DC5-BAF2-E68965DBCA33}" sibTransId="{A4B6A19E-46B0-4394-BCF6-5CE275C4153C}"/>
    <dgm:cxn modelId="{9E7CD4F4-EC63-4D88-9F50-2773D05FF500}" srcId="{D3EF5AA0-5CED-4265-BE54-61679A72C7F9}" destId="{F86E41C6-FEC0-4D29-9D64-F9F41705392E}" srcOrd="3" destOrd="0" parTransId="{4F5C8D9C-199B-4D0E-A8EF-6052EB0936CE}" sibTransId="{71602BC1-AD93-4D90-B7A1-9C60CBF64A4B}"/>
    <dgm:cxn modelId="{C86B325F-AC47-4BD2-867D-17360EF943D5}" type="presParOf" srcId="{897A0E8C-C5F0-4BAD-B4EA-461600828485}" destId="{38891320-1835-4EDF-B13F-5480D84CDB62}" srcOrd="0" destOrd="0" presId="urn:microsoft.com/office/officeart/2005/8/layout/vList2"/>
    <dgm:cxn modelId="{49AA88FB-8EE5-4207-BF9A-94646F2DB3B4}" type="presParOf" srcId="{897A0E8C-C5F0-4BAD-B4EA-461600828485}" destId="{4A8F94B7-549A-4A99-9097-79B0A7D14954}" srcOrd="1" destOrd="0" presId="urn:microsoft.com/office/officeart/2005/8/layout/vList2"/>
    <dgm:cxn modelId="{BBEFC2E0-AC07-42A3-8ED6-FA2627BA3A81}" type="presParOf" srcId="{897A0E8C-C5F0-4BAD-B4EA-461600828485}" destId="{178743DF-9218-444D-892F-0744082AA411}" srcOrd="2" destOrd="0" presId="urn:microsoft.com/office/officeart/2005/8/layout/vList2"/>
    <dgm:cxn modelId="{65E36A01-FAE1-4D05-9975-F3ABE4E927B0}" type="presParOf" srcId="{897A0E8C-C5F0-4BAD-B4EA-461600828485}" destId="{EFD3A3A9-D51A-4625-BDD0-BE630DF0B288}" srcOrd="3" destOrd="0" presId="urn:microsoft.com/office/officeart/2005/8/layout/vList2"/>
    <dgm:cxn modelId="{1EA03690-CB50-4E19-9964-84C311A013C4}" type="presParOf" srcId="{897A0E8C-C5F0-4BAD-B4EA-461600828485}" destId="{FD0443C3-CF4A-464E-8731-EB301143CF34}" srcOrd="4" destOrd="0" presId="urn:microsoft.com/office/officeart/2005/8/layout/vList2"/>
    <dgm:cxn modelId="{28930609-549B-42AB-9CB2-2E9A884EF448}" type="presParOf" srcId="{897A0E8C-C5F0-4BAD-B4EA-461600828485}" destId="{0AC85B4E-18DF-439C-9786-80D352617AA4}" srcOrd="5" destOrd="0" presId="urn:microsoft.com/office/officeart/2005/8/layout/vList2"/>
    <dgm:cxn modelId="{6C23E670-6725-4CEC-B6E2-99C9BFE10909}" type="presParOf" srcId="{897A0E8C-C5F0-4BAD-B4EA-461600828485}" destId="{22B9DD74-65B8-4844-9E19-C767A3657C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2B4CCD9F-97F1-4A4B-9713-AFEE3E59CBA1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3EF5AA0-5CED-4265-BE54-61679A72C7F9}">
      <dgm:prSet phldrT="[Text]" custT="1"/>
      <dgm:spPr/>
      <dgm:t>
        <a:bodyPr/>
        <a:lstStyle/>
        <a:p>
          <a:r>
            <a:rPr lang="ka-GE" sz="1600" dirty="0" smtClean="0"/>
            <a:t>1) სოფლის ექიმის კომპიუტერული სამუშაო ადგილით უზრუნველყოფა (ტელემედიცინის დანერგვის პროექტის მოთხოვნათა გათვალისწინებით):</a:t>
          </a:r>
          <a:endParaRPr lang="en-US" sz="1600" dirty="0"/>
        </a:p>
      </dgm:t>
    </dgm:pt>
    <dgm:pt modelId="{BBFD8431-3738-4598-90BC-5278CF712FCE}" type="parTrans" cxnId="{98E6D788-9B7C-44EB-B5EB-3E9DF33C0F7F}">
      <dgm:prSet/>
      <dgm:spPr/>
      <dgm:t>
        <a:bodyPr/>
        <a:lstStyle/>
        <a:p>
          <a:endParaRPr lang="en-US"/>
        </a:p>
      </dgm:t>
    </dgm:pt>
    <dgm:pt modelId="{FFDCDAA4-E6F5-4E73-8BAB-373D525BC1CB}" type="sibTrans" cxnId="{98E6D788-9B7C-44EB-B5EB-3E9DF33C0F7F}">
      <dgm:prSet/>
      <dgm:spPr/>
      <dgm:t>
        <a:bodyPr/>
        <a:lstStyle/>
        <a:p>
          <a:endParaRPr lang="en-US"/>
        </a:p>
      </dgm:t>
    </dgm:pt>
    <dgm:pt modelId="{E7BEB7F4-0803-4176-9ECA-144700CE0A80}">
      <dgm:prSet phldrT="[Text]" custT="1"/>
      <dgm:spPr/>
      <dgm:t>
        <a:bodyPr/>
        <a:lstStyle/>
        <a:p>
          <a:r>
            <a:rPr lang="ka-GE" sz="1600" dirty="0" smtClean="0"/>
            <a:t>სათანადო ტექნიკური მახასიათებლების განსაზღვრა და ტექნოლოგიური გადაწყვეტილებების შერჩევა;</a:t>
          </a:r>
          <a:endParaRPr lang="en-US" sz="1600" dirty="0"/>
        </a:p>
      </dgm:t>
    </dgm:pt>
    <dgm:pt modelId="{8FE01DB5-C35C-45B6-90DF-A7F1B9D7C999}" type="parTrans" cxnId="{0E8891DD-9469-44C0-8699-B278C22ED90E}">
      <dgm:prSet/>
      <dgm:spPr/>
      <dgm:t>
        <a:bodyPr/>
        <a:lstStyle/>
        <a:p>
          <a:endParaRPr lang="en-US"/>
        </a:p>
      </dgm:t>
    </dgm:pt>
    <dgm:pt modelId="{5E06A818-3E56-4892-BE9C-83BD2E1F5222}" type="sibTrans" cxnId="{0E8891DD-9469-44C0-8699-B278C22ED90E}">
      <dgm:prSet/>
      <dgm:spPr/>
      <dgm:t>
        <a:bodyPr/>
        <a:lstStyle/>
        <a:p>
          <a:endParaRPr lang="en-US"/>
        </a:p>
      </dgm:t>
    </dgm:pt>
    <dgm:pt modelId="{11F8340A-7B46-49FA-8431-28142A359F2E}">
      <dgm:prSet phldrT="[Text]" custT="1"/>
      <dgm:spPr/>
      <dgm:t>
        <a:bodyPr/>
        <a:lstStyle/>
        <a:p>
          <a:r>
            <a:rPr lang="ka-GE" sz="1600" dirty="0" smtClean="0"/>
            <a:t>2) საგანგებო სიტუაციების კოორდინაციისა და გადაუდებელი დახმარების ცენტრის ინფორმაციული ტექნოლოგიების მიმართ მზარდი მოთხოვნების დასაკმაყოფილებლად საჭირო რესურსების მოკვლევა და დანერგვა;</a:t>
          </a:r>
          <a:endParaRPr lang="en-US" sz="1600" dirty="0"/>
        </a:p>
      </dgm:t>
    </dgm:pt>
    <dgm:pt modelId="{EB257EB1-E1EE-4838-9128-BDFB6A136FC5}" type="parTrans" cxnId="{C797EC79-21A9-4063-BA9E-48F7C6222D2A}">
      <dgm:prSet/>
      <dgm:spPr/>
      <dgm:t>
        <a:bodyPr/>
        <a:lstStyle/>
        <a:p>
          <a:endParaRPr lang="en-US"/>
        </a:p>
      </dgm:t>
    </dgm:pt>
    <dgm:pt modelId="{8525612C-D08B-4009-949D-E55B3E587F2C}" type="sibTrans" cxnId="{C797EC79-21A9-4063-BA9E-48F7C6222D2A}">
      <dgm:prSet/>
      <dgm:spPr/>
      <dgm:t>
        <a:bodyPr/>
        <a:lstStyle/>
        <a:p>
          <a:endParaRPr lang="en-US"/>
        </a:p>
      </dgm:t>
    </dgm:pt>
    <dgm:pt modelId="{ABA0A7CE-7A09-4084-BE94-6BB0CDC9DDC3}">
      <dgm:prSet phldrT="[Text]" custT="1"/>
      <dgm:spPr/>
      <dgm:t>
        <a:bodyPr/>
        <a:lstStyle/>
        <a:p>
          <a:r>
            <a:rPr lang="ka-GE" sz="1600" dirty="0" smtClean="0"/>
            <a:t>3) არსებული საინფორმაციო სისტემების შეფასება მათი დახვეწის, გადაწერის, მოდერნიზაციის საჭიროებების გამოსავლენად და შესაბამისი აქტივობების დასადგენად. </a:t>
          </a:r>
          <a:r>
            <a:rPr lang="ka-GE" sz="1200" dirty="0" smtClean="0"/>
            <a:t>შედეგად სათანადო სტრატეგიული გეგმის შემუშავება, რაც უზრუნველყოფს არსებული საინფორმაციო სისტემების ოპტიმიზაციას და დაგეგმილი პროექტების ერთიანი სტრატეგიის ფარგლებში შემუშავებას; </a:t>
          </a:r>
          <a:endParaRPr lang="en-US" sz="1200" dirty="0"/>
        </a:p>
      </dgm:t>
    </dgm:pt>
    <dgm:pt modelId="{DEE1A0DF-DF92-4916-ACA5-9899F655D033}" type="parTrans" cxnId="{1F6BB0E3-66A2-46DC-A60C-322917A66418}">
      <dgm:prSet/>
      <dgm:spPr/>
      <dgm:t>
        <a:bodyPr/>
        <a:lstStyle/>
        <a:p>
          <a:endParaRPr lang="en-US"/>
        </a:p>
      </dgm:t>
    </dgm:pt>
    <dgm:pt modelId="{FB75420A-D837-471C-81DE-81FB09389171}" type="sibTrans" cxnId="{1F6BB0E3-66A2-46DC-A60C-322917A66418}">
      <dgm:prSet/>
      <dgm:spPr/>
      <dgm:t>
        <a:bodyPr/>
        <a:lstStyle/>
        <a:p>
          <a:endParaRPr lang="en-US"/>
        </a:p>
      </dgm:t>
    </dgm:pt>
    <dgm:pt modelId="{C665A86F-334F-4981-97B0-3034B4876965}">
      <dgm:prSet phldrT="[Text]" custT="1"/>
      <dgm:spPr/>
      <dgm:t>
        <a:bodyPr/>
        <a:lstStyle/>
        <a:p>
          <a:r>
            <a:rPr lang="ka-GE" sz="1600" dirty="0" smtClean="0"/>
            <a:t>4) შშმ პირთა აღრიცხვის საინფორმაციო სისტემა (რეესტრი);</a:t>
          </a:r>
          <a:endParaRPr lang="en-US" sz="1600" dirty="0"/>
        </a:p>
      </dgm:t>
    </dgm:pt>
    <dgm:pt modelId="{0E04493F-5667-4CF4-A45C-2D8205DE30D6}" type="parTrans" cxnId="{03B7C0D5-8240-4522-94AD-61EB146F4965}">
      <dgm:prSet/>
      <dgm:spPr/>
      <dgm:t>
        <a:bodyPr/>
        <a:lstStyle/>
        <a:p>
          <a:endParaRPr lang="en-US"/>
        </a:p>
      </dgm:t>
    </dgm:pt>
    <dgm:pt modelId="{14F1C4BC-E183-4B98-AA38-28414E73EC3D}" type="sibTrans" cxnId="{03B7C0D5-8240-4522-94AD-61EB146F4965}">
      <dgm:prSet/>
      <dgm:spPr/>
      <dgm:t>
        <a:bodyPr/>
        <a:lstStyle/>
        <a:p>
          <a:endParaRPr lang="en-US"/>
        </a:p>
      </dgm:t>
    </dgm:pt>
    <dgm:pt modelId="{2360EC1C-C494-451E-A684-7EFA0C3789E0}">
      <dgm:prSet custT="1"/>
      <dgm:spPr/>
      <dgm:t>
        <a:bodyPr/>
        <a:lstStyle/>
        <a:p>
          <a:r>
            <a:rPr lang="ka-GE" sz="1600" dirty="0" smtClean="0"/>
            <a:t>საკომუნიკაციო საშუალებების მოკვლევა და დანერგვა.</a:t>
          </a:r>
          <a:endParaRPr lang="en-US" sz="1600" dirty="0"/>
        </a:p>
      </dgm:t>
    </dgm:pt>
    <dgm:pt modelId="{5A2FCBDA-CEEB-4BF9-9E57-9728AC0CA16A}" type="parTrans" cxnId="{9D0CDFC1-2E27-4177-BC2D-F24CABC7C1BD}">
      <dgm:prSet/>
      <dgm:spPr/>
      <dgm:t>
        <a:bodyPr/>
        <a:lstStyle/>
        <a:p>
          <a:endParaRPr lang="en-US"/>
        </a:p>
      </dgm:t>
    </dgm:pt>
    <dgm:pt modelId="{BB3ECCDD-E2B4-48CD-86B2-D1A532BD4A8D}" type="sibTrans" cxnId="{9D0CDFC1-2E27-4177-BC2D-F24CABC7C1BD}">
      <dgm:prSet/>
      <dgm:spPr/>
      <dgm:t>
        <a:bodyPr/>
        <a:lstStyle/>
        <a:p>
          <a:endParaRPr lang="en-US"/>
        </a:p>
      </dgm:t>
    </dgm:pt>
    <dgm:pt modelId="{1EB24873-EC01-4B1D-B167-416D5E5EBBF4}">
      <dgm:prSet phldrT="[Text]" custT="1"/>
      <dgm:spPr/>
      <dgm:t>
        <a:bodyPr/>
        <a:lstStyle/>
        <a:p>
          <a:r>
            <a:rPr lang="ka-GE" sz="1600" dirty="0" smtClean="0"/>
            <a:t>5) ფტიზიატრიის უნიფიცირებული საინფორმაციო ბაზა;</a:t>
          </a:r>
          <a:endParaRPr lang="en-US" sz="1600" dirty="0"/>
        </a:p>
      </dgm:t>
    </dgm:pt>
    <dgm:pt modelId="{F5BD5255-B7B8-416B-9516-6EBE70DA925E}" type="parTrans" cxnId="{961A9AF8-04FF-4EF9-BBE1-283C45D12188}">
      <dgm:prSet/>
      <dgm:spPr/>
      <dgm:t>
        <a:bodyPr/>
        <a:lstStyle/>
        <a:p>
          <a:endParaRPr lang="en-US"/>
        </a:p>
      </dgm:t>
    </dgm:pt>
    <dgm:pt modelId="{4BEFACFF-32E2-4F9E-9302-6C2FA9715A4C}" type="sibTrans" cxnId="{961A9AF8-04FF-4EF9-BBE1-283C45D12188}">
      <dgm:prSet/>
      <dgm:spPr/>
      <dgm:t>
        <a:bodyPr/>
        <a:lstStyle/>
        <a:p>
          <a:endParaRPr lang="en-US"/>
        </a:p>
      </dgm:t>
    </dgm:pt>
    <dgm:pt modelId="{38AE66ED-89DA-495B-B5AD-2494231DE06F}">
      <dgm:prSet phldrT="[Text]" custT="1"/>
      <dgm:spPr/>
      <dgm:t>
        <a:bodyPr/>
        <a:lstStyle/>
        <a:p>
          <a:r>
            <a:rPr lang="ka-GE" sz="1600" dirty="0" smtClean="0"/>
            <a:t>6) ფსიქიატრიის საინფორმაციო ბაზა;</a:t>
          </a:r>
          <a:endParaRPr lang="en-US" sz="1600" dirty="0"/>
        </a:p>
      </dgm:t>
    </dgm:pt>
    <dgm:pt modelId="{B43B0624-E9D8-4946-8AFA-E04C28787A98}" type="parTrans" cxnId="{E3C25822-9F68-413B-B1B1-6DFD44A84D67}">
      <dgm:prSet/>
      <dgm:spPr/>
      <dgm:t>
        <a:bodyPr/>
        <a:lstStyle/>
        <a:p>
          <a:endParaRPr lang="en-US"/>
        </a:p>
      </dgm:t>
    </dgm:pt>
    <dgm:pt modelId="{0C5CFAF0-1F25-4776-A4B6-7E642309B606}" type="sibTrans" cxnId="{E3C25822-9F68-413B-B1B1-6DFD44A84D67}">
      <dgm:prSet/>
      <dgm:spPr/>
      <dgm:t>
        <a:bodyPr/>
        <a:lstStyle/>
        <a:p>
          <a:endParaRPr lang="en-US"/>
        </a:p>
      </dgm:t>
    </dgm:pt>
    <dgm:pt modelId="{60657C26-727A-44FF-9461-A4A20954860F}">
      <dgm:prSet phldrT="[Text]" custT="1"/>
      <dgm:spPr/>
      <dgm:t>
        <a:bodyPr/>
        <a:lstStyle/>
        <a:p>
          <a:r>
            <a:rPr lang="ka-GE" sz="1600" dirty="0" smtClean="0"/>
            <a:t>7) ნარკოლოგიის საინფორმაციო ბაზა.</a:t>
          </a:r>
          <a:endParaRPr lang="en-US" sz="1600" dirty="0"/>
        </a:p>
      </dgm:t>
    </dgm:pt>
    <dgm:pt modelId="{5CEE1192-C5AA-40E9-986C-0FCE7BEA5B58}" type="parTrans" cxnId="{782CC53B-FA7E-42A5-9FFD-03A899A02339}">
      <dgm:prSet/>
      <dgm:spPr/>
      <dgm:t>
        <a:bodyPr/>
        <a:lstStyle/>
        <a:p>
          <a:endParaRPr lang="en-US"/>
        </a:p>
      </dgm:t>
    </dgm:pt>
    <dgm:pt modelId="{8F4A11EA-4593-43B6-971D-D18EB70ABA00}" type="sibTrans" cxnId="{782CC53B-FA7E-42A5-9FFD-03A899A02339}">
      <dgm:prSet/>
      <dgm:spPr/>
      <dgm:t>
        <a:bodyPr/>
        <a:lstStyle/>
        <a:p>
          <a:endParaRPr lang="en-US"/>
        </a:p>
      </dgm:t>
    </dgm:pt>
    <dgm:pt modelId="{897A0E8C-C5F0-4BAD-B4EA-461600828485}" type="pres">
      <dgm:prSet presAssocID="{2B4CCD9F-97F1-4A4B-9713-AFEE3E59CBA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91320-1835-4EDF-B13F-5480D84CDB62}" type="pres">
      <dgm:prSet presAssocID="{D3EF5AA0-5CED-4265-BE54-61679A72C7F9}" presName="parentText" presStyleLbl="node1" presStyleIdx="0" presStyleCnt="7" custScaleY="832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F94B7-549A-4A99-9097-79B0A7D14954}" type="pres">
      <dgm:prSet presAssocID="{D3EF5AA0-5CED-4265-BE54-61679A72C7F9}" presName="childText" presStyleLbl="revTx" presStyleIdx="0" presStyleCnt="1" custScaleX="10042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743DF-9218-444D-892F-0744082AA411}" type="pres">
      <dgm:prSet presAssocID="{11F8340A-7B46-49FA-8431-28142A359F2E}" presName="parentText" presStyleLbl="node1" presStyleIdx="1" presStyleCnt="7" custScaleY="1253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3A3A9-D51A-4625-BDD0-BE630DF0B288}" type="pres">
      <dgm:prSet presAssocID="{8525612C-D08B-4009-949D-E55B3E587F2C}" presName="spacer" presStyleCnt="0"/>
      <dgm:spPr/>
    </dgm:pt>
    <dgm:pt modelId="{FD0443C3-CF4A-464E-8731-EB301143CF34}" type="pres">
      <dgm:prSet presAssocID="{ABA0A7CE-7A09-4084-BE94-6BB0CDC9DDC3}" presName="parentText" presStyleLbl="node1" presStyleIdx="2" presStyleCnt="7" custScaleY="1393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85B4E-18DF-439C-9786-80D352617AA4}" type="pres">
      <dgm:prSet presAssocID="{FB75420A-D837-471C-81DE-81FB09389171}" presName="spacer" presStyleCnt="0"/>
      <dgm:spPr/>
    </dgm:pt>
    <dgm:pt modelId="{22B9DD74-65B8-4844-9E19-C767A3657C7D}" type="pres">
      <dgm:prSet presAssocID="{C665A86F-334F-4981-97B0-3034B4876965}" presName="parentText" presStyleLbl="node1" presStyleIdx="3" presStyleCnt="7" custScaleY="5593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FE819C-BF6B-47DC-870C-5BF027B2069A}" type="pres">
      <dgm:prSet presAssocID="{14F1C4BC-E183-4B98-AA38-28414E73EC3D}" presName="spacer" presStyleCnt="0"/>
      <dgm:spPr/>
    </dgm:pt>
    <dgm:pt modelId="{7D75FDDF-DAB5-4135-9E56-C49CE216E323}" type="pres">
      <dgm:prSet presAssocID="{1EB24873-EC01-4B1D-B167-416D5E5EBBF4}" presName="parentText" presStyleLbl="node1" presStyleIdx="4" presStyleCnt="7" custScaleY="562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B790A1-334D-4033-8DFA-AF7140A9691D}" type="pres">
      <dgm:prSet presAssocID="{4BEFACFF-32E2-4F9E-9302-6C2FA9715A4C}" presName="spacer" presStyleCnt="0"/>
      <dgm:spPr/>
    </dgm:pt>
    <dgm:pt modelId="{479D5273-4FFB-4C28-9A69-9CB58458A925}" type="pres">
      <dgm:prSet presAssocID="{38AE66ED-89DA-495B-B5AD-2494231DE06F}" presName="parentText" presStyleLbl="node1" presStyleIdx="5" presStyleCnt="7" custScaleY="555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5CFB74-D3DD-416A-9046-08CA44A65D33}" type="pres">
      <dgm:prSet presAssocID="{0C5CFAF0-1F25-4776-A4B6-7E642309B606}" presName="spacer" presStyleCnt="0"/>
      <dgm:spPr/>
    </dgm:pt>
    <dgm:pt modelId="{F1D676C0-B1CE-4A2D-BC2E-05DC26B5E930}" type="pres">
      <dgm:prSet presAssocID="{60657C26-727A-44FF-9461-A4A20954860F}" presName="parentText" presStyleLbl="node1" presStyleIdx="6" presStyleCnt="7" custScaleY="452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B0F5D7-7DF4-4AE4-8ADC-5FFAB7AB4E75}" type="presOf" srcId="{60657C26-727A-44FF-9461-A4A20954860F}" destId="{F1D676C0-B1CE-4A2D-BC2E-05DC26B5E930}" srcOrd="0" destOrd="0" presId="urn:microsoft.com/office/officeart/2005/8/layout/vList2"/>
    <dgm:cxn modelId="{9D0CDFC1-2E27-4177-BC2D-F24CABC7C1BD}" srcId="{D3EF5AA0-5CED-4265-BE54-61679A72C7F9}" destId="{2360EC1C-C494-451E-A684-7EFA0C3789E0}" srcOrd="1" destOrd="0" parTransId="{5A2FCBDA-CEEB-4BF9-9E57-9728AC0CA16A}" sibTransId="{BB3ECCDD-E2B4-48CD-86B2-D1A532BD4A8D}"/>
    <dgm:cxn modelId="{961A9AF8-04FF-4EF9-BBE1-283C45D12188}" srcId="{2B4CCD9F-97F1-4A4B-9713-AFEE3E59CBA1}" destId="{1EB24873-EC01-4B1D-B167-416D5E5EBBF4}" srcOrd="4" destOrd="0" parTransId="{F5BD5255-B7B8-416B-9516-6EBE70DA925E}" sibTransId="{4BEFACFF-32E2-4F9E-9302-6C2FA9715A4C}"/>
    <dgm:cxn modelId="{1F6BB0E3-66A2-46DC-A60C-322917A66418}" srcId="{2B4CCD9F-97F1-4A4B-9713-AFEE3E59CBA1}" destId="{ABA0A7CE-7A09-4084-BE94-6BB0CDC9DDC3}" srcOrd="2" destOrd="0" parTransId="{DEE1A0DF-DF92-4916-ACA5-9899F655D033}" sibTransId="{FB75420A-D837-471C-81DE-81FB09389171}"/>
    <dgm:cxn modelId="{98E6D788-9B7C-44EB-B5EB-3E9DF33C0F7F}" srcId="{2B4CCD9F-97F1-4A4B-9713-AFEE3E59CBA1}" destId="{D3EF5AA0-5CED-4265-BE54-61679A72C7F9}" srcOrd="0" destOrd="0" parTransId="{BBFD8431-3738-4598-90BC-5278CF712FCE}" sibTransId="{FFDCDAA4-E6F5-4E73-8BAB-373D525BC1CB}"/>
    <dgm:cxn modelId="{92278154-FE58-4B7D-A5D2-5ED54FD0B2EE}" type="presOf" srcId="{38AE66ED-89DA-495B-B5AD-2494231DE06F}" destId="{479D5273-4FFB-4C28-9A69-9CB58458A925}" srcOrd="0" destOrd="0" presId="urn:microsoft.com/office/officeart/2005/8/layout/vList2"/>
    <dgm:cxn modelId="{0E8891DD-9469-44C0-8699-B278C22ED90E}" srcId="{D3EF5AA0-5CED-4265-BE54-61679A72C7F9}" destId="{E7BEB7F4-0803-4176-9ECA-144700CE0A80}" srcOrd="0" destOrd="0" parTransId="{8FE01DB5-C35C-45B6-90DF-A7F1B9D7C999}" sibTransId="{5E06A818-3E56-4892-BE9C-83BD2E1F5222}"/>
    <dgm:cxn modelId="{AE20CFEC-C48D-4633-85FC-3B46F66DE517}" type="presOf" srcId="{11F8340A-7B46-49FA-8431-28142A359F2E}" destId="{178743DF-9218-444D-892F-0744082AA411}" srcOrd="0" destOrd="0" presId="urn:microsoft.com/office/officeart/2005/8/layout/vList2"/>
    <dgm:cxn modelId="{03B7C0D5-8240-4522-94AD-61EB146F4965}" srcId="{2B4CCD9F-97F1-4A4B-9713-AFEE3E59CBA1}" destId="{C665A86F-334F-4981-97B0-3034B4876965}" srcOrd="3" destOrd="0" parTransId="{0E04493F-5667-4CF4-A45C-2D8205DE30D6}" sibTransId="{14F1C4BC-E183-4B98-AA38-28414E73EC3D}"/>
    <dgm:cxn modelId="{E3C25822-9F68-413B-B1B1-6DFD44A84D67}" srcId="{2B4CCD9F-97F1-4A4B-9713-AFEE3E59CBA1}" destId="{38AE66ED-89DA-495B-B5AD-2494231DE06F}" srcOrd="5" destOrd="0" parTransId="{B43B0624-E9D8-4946-8AFA-E04C28787A98}" sibTransId="{0C5CFAF0-1F25-4776-A4B6-7E642309B606}"/>
    <dgm:cxn modelId="{6EC4B6E6-6234-4EFD-B525-F0F55833133F}" type="presOf" srcId="{ABA0A7CE-7A09-4084-BE94-6BB0CDC9DDC3}" destId="{FD0443C3-CF4A-464E-8731-EB301143CF34}" srcOrd="0" destOrd="0" presId="urn:microsoft.com/office/officeart/2005/8/layout/vList2"/>
    <dgm:cxn modelId="{D28E14C2-9B8F-4D30-BC68-F586B63106BA}" type="presOf" srcId="{C665A86F-334F-4981-97B0-3034B4876965}" destId="{22B9DD74-65B8-4844-9E19-C767A3657C7D}" srcOrd="0" destOrd="0" presId="urn:microsoft.com/office/officeart/2005/8/layout/vList2"/>
    <dgm:cxn modelId="{3CC387D9-A45B-4913-8B0C-C3E11F59EC80}" type="presOf" srcId="{E7BEB7F4-0803-4176-9ECA-144700CE0A80}" destId="{4A8F94B7-549A-4A99-9097-79B0A7D14954}" srcOrd="0" destOrd="0" presId="urn:microsoft.com/office/officeart/2005/8/layout/vList2"/>
    <dgm:cxn modelId="{E035AFC7-C0DA-46F9-BE9D-6A0A088D6882}" type="presOf" srcId="{2B4CCD9F-97F1-4A4B-9713-AFEE3E59CBA1}" destId="{897A0E8C-C5F0-4BAD-B4EA-461600828485}" srcOrd="0" destOrd="0" presId="urn:microsoft.com/office/officeart/2005/8/layout/vList2"/>
    <dgm:cxn modelId="{A9E20DA2-D626-48F7-ABDB-5A4B28A058E2}" type="presOf" srcId="{2360EC1C-C494-451E-A684-7EFA0C3789E0}" destId="{4A8F94B7-549A-4A99-9097-79B0A7D14954}" srcOrd="0" destOrd="1" presId="urn:microsoft.com/office/officeart/2005/8/layout/vList2"/>
    <dgm:cxn modelId="{306C83CE-78B7-4137-8B3F-6F1283FCC7AB}" type="presOf" srcId="{D3EF5AA0-5CED-4265-BE54-61679A72C7F9}" destId="{38891320-1835-4EDF-B13F-5480D84CDB62}" srcOrd="0" destOrd="0" presId="urn:microsoft.com/office/officeart/2005/8/layout/vList2"/>
    <dgm:cxn modelId="{C797EC79-21A9-4063-BA9E-48F7C6222D2A}" srcId="{2B4CCD9F-97F1-4A4B-9713-AFEE3E59CBA1}" destId="{11F8340A-7B46-49FA-8431-28142A359F2E}" srcOrd="1" destOrd="0" parTransId="{EB257EB1-E1EE-4838-9128-BDFB6A136FC5}" sibTransId="{8525612C-D08B-4009-949D-E55B3E587F2C}"/>
    <dgm:cxn modelId="{2E7C3A1E-FFFB-4ABA-BAB4-7BCDA7F9F97B}" type="presOf" srcId="{1EB24873-EC01-4B1D-B167-416D5E5EBBF4}" destId="{7D75FDDF-DAB5-4135-9E56-C49CE216E323}" srcOrd="0" destOrd="0" presId="urn:microsoft.com/office/officeart/2005/8/layout/vList2"/>
    <dgm:cxn modelId="{782CC53B-FA7E-42A5-9FFD-03A899A02339}" srcId="{2B4CCD9F-97F1-4A4B-9713-AFEE3E59CBA1}" destId="{60657C26-727A-44FF-9461-A4A20954860F}" srcOrd="6" destOrd="0" parTransId="{5CEE1192-C5AA-40E9-986C-0FCE7BEA5B58}" sibTransId="{8F4A11EA-4593-43B6-971D-D18EB70ABA00}"/>
    <dgm:cxn modelId="{C86B325F-AC47-4BD2-867D-17360EF943D5}" type="presParOf" srcId="{897A0E8C-C5F0-4BAD-B4EA-461600828485}" destId="{38891320-1835-4EDF-B13F-5480D84CDB62}" srcOrd="0" destOrd="0" presId="urn:microsoft.com/office/officeart/2005/8/layout/vList2"/>
    <dgm:cxn modelId="{49AA88FB-8EE5-4207-BF9A-94646F2DB3B4}" type="presParOf" srcId="{897A0E8C-C5F0-4BAD-B4EA-461600828485}" destId="{4A8F94B7-549A-4A99-9097-79B0A7D14954}" srcOrd="1" destOrd="0" presId="urn:microsoft.com/office/officeart/2005/8/layout/vList2"/>
    <dgm:cxn modelId="{BBEFC2E0-AC07-42A3-8ED6-FA2627BA3A81}" type="presParOf" srcId="{897A0E8C-C5F0-4BAD-B4EA-461600828485}" destId="{178743DF-9218-444D-892F-0744082AA411}" srcOrd="2" destOrd="0" presId="urn:microsoft.com/office/officeart/2005/8/layout/vList2"/>
    <dgm:cxn modelId="{65E36A01-FAE1-4D05-9975-F3ABE4E927B0}" type="presParOf" srcId="{897A0E8C-C5F0-4BAD-B4EA-461600828485}" destId="{EFD3A3A9-D51A-4625-BDD0-BE630DF0B288}" srcOrd="3" destOrd="0" presId="urn:microsoft.com/office/officeart/2005/8/layout/vList2"/>
    <dgm:cxn modelId="{1EA03690-CB50-4E19-9964-84C311A013C4}" type="presParOf" srcId="{897A0E8C-C5F0-4BAD-B4EA-461600828485}" destId="{FD0443C3-CF4A-464E-8731-EB301143CF34}" srcOrd="4" destOrd="0" presId="urn:microsoft.com/office/officeart/2005/8/layout/vList2"/>
    <dgm:cxn modelId="{28930609-549B-42AB-9CB2-2E9A884EF448}" type="presParOf" srcId="{897A0E8C-C5F0-4BAD-B4EA-461600828485}" destId="{0AC85B4E-18DF-439C-9786-80D352617AA4}" srcOrd="5" destOrd="0" presId="urn:microsoft.com/office/officeart/2005/8/layout/vList2"/>
    <dgm:cxn modelId="{6C23E670-6725-4CEC-B6E2-99C9BFE10909}" type="presParOf" srcId="{897A0E8C-C5F0-4BAD-B4EA-461600828485}" destId="{22B9DD74-65B8-4844-9E19-C767A3657C7D}" srcOrd="6" destOrd="0" presId="urn:microsoft.com/office/officeart/2005/8/layout/vList2"/>
    <dgm:cxn modelId="{60D85007-BDBF-47E0-9F4F-344C8686265D}" type="presParOf" srcId="{897A0E8C-C5F0-4BAD-B4EA-461600828485}" destId="{5DFE819C-BF6B-47DC-870C-5BF027B2069A}" srcOrd="7" destOrd="0" presId="urn:microsoft.com/office/officeart/2005/8/layout/vList2"/>
    <dgm:cxn modelId="{37AA37E0-3DE0-4026-9637-EE913E8AC1EB}" type="presParOf" srcId="{897A0E8C-C5F0-4BAD-B4EA-461600828485}" destId="{7D75FDDF-DAB5-4135-9E56-C49CE216E323}" srcOrd="8" destOrd="0" presId="urn:microsoft.com/office/officeart/2005/8/layout/vList2"/>
    <dgm:cxn modelId="{4DD32C2C-8E30-4C65-821D-936C916AD263}" type="presParOf" srcId="{897A0E8C-C5F0-4BAD-B4EA-461600828485}" destId="{0AB790A1-334D-4033-8DFA-AF7140A9691D}" srcOrd="9" destOrd="0" presId="urn:microsoft.com/office/officeart/2005/8/layout/vList2"/>
    <dgm:cxn modelId="{0A245648-B858-42F8-B3B0-AE6699D5039F}" type="presParOf" srcId="{897A0E8C-C5F0-4BAD-B4EA-461600828485}" destId="{479D5273-4FFB-4C28-9A69-9CB58458A925}" srcOrd="10" destOrd="0" presId="urn:microsoft.com/office/officeart/2005/8/layout/vList2"/>
    <dgm:cxn modelId="{0AA7F186-3694-4AE4-998D-D04CD1141ECA}" type="presParOf" srcId="{897A0E8C-C5F0-4BAD-B4EA-461600828485}" destId="{1F5CFB74-D3DD-416A-9046-08CA44A65D33}" srcOrd="11" destOrd="0" presId="urn:microsoft.com/office/officeart/2005/8/layout/vList2"/>
    <dgm:cxn modelId="{DB0C9441-600C-4F29-B261-5593B1EE4DD8}" type="presParOf" srcId="{897A0E8C-C5F0-4BAD-B4EA-461600828485}" destId="{F1D676C0-B1CE-4A2D-BC2E-05DC26B5E93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E395A7-71C9-46FF-B335-9352D29CF76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F3265BE-492B-4103-92AC-D63E33BDD8FB}">
      <dgm:prSet phldrT="[Text]"/>
      <dgm:spPr/>
      <dgm:t>
        <a:bodyPr/>
        <a:lstStyle/>
        <a:p>
          <a:pPr rtl="0" eaLnBrk="1" latinLnBrk="0"/>
          <a:r>
            <a:rPr lang="en-US" dirty="0" smtClean="0"/>
            <a:t>      </a:t>
          </a:r>
          <a:r>
            <a:rPr lang="en-US" dirty="0" smtClean="0">
              <a:latin typeface="Sylfaen" panose="010A0502050306030303" pitchFamily="18" charset="0"/>
            </a:rPr>
            <a:t>· </a:t>
          </a:r>
          <a:r>
            <a:rPr lang="ka-GE" dirty="0" smtClean="0"/>
            <a:t>პირველადი ჯანდაცვის სერვისების აღრიცხვისთვის ელექტრონული სამედიცინო ჩანაწერების სისტემის შექმნა</a:t>
          </a:r>
          <a:endParaRPr lang="en-US" dirty="0"/>
        </a:p>
      </dgm:t>
    </dgm:pt>
    <dgm:pt modelId="{82933C71-4A14-4EB0-9A7D-577ABB84DE07}" type="parTrans" cxnId="{CAF9D219-420C-4EBC-902A-D0316A181B71}">
      <dgm:prSet/>
      <dgm:spPr/>
      <dgm:t>
        <a:bodyPr/>
        <a:lstStyle/>
        <a:p>
          <a:endParaRPr lang="en-US"/>
        </a:p>
      </dgm:t>
    </dgm:pt>
    <dgm:pt modelId="{085DF9CE-379E-4888-B9A2-5309D8DD3634}" type="sibTrans" cxnId="{CAF9D219-420C-4EBC-902A-D0316A181B71}">
      <dgm:prSet/>
      <dgm:spPr/>
      <dgm:t>
        <a:bodyPr/>
        <a:lstStyle/>
        <a:p>
          <a:endParaRPr lang="en-US"/>
        </a:p>
      </dgm:t>
    </dgm:pt>
    <dgm:pt modelId="{5E3E6A6D-04B0-41C6-8C60-B5EAC59041F3}">
      <dgm:prSet phldrT="[Text]" custT="1"/>
      <dgm:spPr/>
      <dgm:t>
        <a:bodyPr/>
        <a:lstStyle/>
        <a:p>
          <a:pPr rtl="0" eaLnBrk="1" latinLnBrk="0"/>
          <a:r>
            <a:rPr lang="ka-GE" sz="1400" dirty="0" smtClean="0"/>
            <a:t>მომხმარებლები: ოჯახის, უბნისა და სოფლის ექიმები</a:t>
          </a:r>
          <a:r>
            <a:rPr lang="ka-GE" sz="1200" dirty="0" smtClean="0"/>
            <a:t>. </a:t>
          </a:r>
          <a:endParaRPr lang="en-US" sz="1200" dirty="0"/>
        </a:p>
      </dgm:t>
    </dgm:pt>
    <dgm:pt modelId="{07FF552B-13FF-49AB-B089-A9885C80BC7C}" type="parTrans" cxnId="{8AECE5A8-B422-4857-924E-E8792B8A54C8}">
      <dgm:prSet/>
      <dgm:spPr/>
      <dgm:t>
        <a:bodyPr/>
        <a:lstStyle/>
        <a:p>
          <a:endParaRPr lang="en-US"/>
        </a:p>
      </dgm:t>
    </dgm:pt>
    <dgm:pt modelId="{92EFE0FF-8D85-4077-BD86-ACE9CA67894E}" type="sibTrans" cxnId="{8AECE5A8-B422-4857-924E-E8792B8A54C8}">
      <dgm:prSet/>
      <dgm:spPr/>
      <dgm:t>
        <a:bodyPr/>
        <a:lstStyle/>
        <a:p>
          <a:endParaRPr lang="en-US"/>
        </a:p>
      </dgm:t>
    </dgm:pt>
    <dgm:pt modelId="{9AA4071B-904F-4386-8F1E-E2BA241F4AFB}">
      <dgm:prSet phldrT="[Text]"/>
      <dgm:spPr/>
      <dgm:t>
        <a:bodyPr/>
        <a:lstStyle/>
        <a:p>
          <a:r>
            <a:rPr lang="en-US" dirty="0" smtClean="0"/>
            <a:t>      </a:t>
          </a:r>
          <a:r>
            <a:rPr lang="en-US" dirty="0" smtClean="0">
              <a:latin typeface="Sylfaen" panose="010A0502050306030303" pitchFamily="18" charset="0"/>
            </a:rPr>
            <a:t>· </a:t>
          </a:r>
          <a:r>
            <a:rPr lang="ka-GE" dirty="0" smtClean="0"/>
            <a:t>სოფლის ექიმებისთვის ტელემედიცინის დანერგვისა და წარმატებული ფუნქციონირებისათვის საჭირო საინფორმაციო ბაზის შექმნა</a:t>
          </a:r>
          <a:endParaRPr lang="en-US" dirty="0"/>
        </a:p>
      </dgm:t>
    </dgm:pt>
    <dgm:pt modelId="{519AB2C2-31EC-47AA-8AEF-2CF65BBF8DFA}" type="parTrans" cxnId="{2A9F8C70-29E2-4EF6-BEA7-908608DD7780}">
      <dgm:prSet/>
      <dgm:spPr/>
      <dgm:t>
        <a:bodyPr/>
        <a:lstStyle/>
        <a:p>
          <a:endParaRPr lang="en-US"/>
        </a:p>
      </dgm:t>
    </dgm:pt>
    <dgm:pt modelId="{8C4AD2CA-D922-4643-B004-58E6B81551E9}" type="sibTrans" cxnId="{2A9F8C70-29E2-4EF6-BEA7-908608DD7780}">
      <dgm:prSet/>
      <dgm:spPr/>
      <dgm:t>
        <a:bodyPr/>
        <a:lstStyle/>
        <a:p>
          <a:endParaRPr lang="en-US"/>
        </a:p>
      </dgm:t>
    </dgm:pt>
    <dgm:pt modelId="{D434A898-3903-4DEE-AB6B-5DBCFE064B34}">
      <dgm:prSet phldrT="[Text]" custT="1"/>
      <dgm:spPr/>
      <dgm:t>
        <a:bodyPr/>
        <a:lstStyle/>
        <a:p>
          <a:r>
            <a:rPr lang="ka-GE" sz="1400" dirty="0" smtClean="0"/>
            <a:t>ციფრული მონაცემების დამუშავება: ელექტრონული დოკუმენტების, ციფრული მედია-მონაცემების და ა.შ. შეტანა</a:t>
          </a:r>
          <a:r>
            <a:rPr lang="en-US" sz="1400" dirty="0" smtClean="0"/>
            <a:t>/</a:t>
          </a:r>
          <a:r>
            <a:rPr lang="ka-GE" sz="1400" dirty="0" smtClean="0"/>
            <a:t>მიღება, შენახვა და გაზიარება.</a:t>
          </a:r>
          <a:endParaRPr lang="en-US" sz="1400" dirty="0"/>
        </a:p>
      </dgm:t>
    </dgm:pt>
    <dgm:pt modelId="{E7A122DE-65FB-424C-AE9F-0C2B174A7093}" type="parTrans" cxnId="{36118C63-2D49-43B6-A3BC-56550759A6AB}">
      <dgm:prSet/>
      <dgm:spPr/>
      <dgm:t>
        <a:bodyPr/>
        <a:lstStyle/>
        <a:p>
          <a:endParaRPr lang="en-US"/>
        </a:p>
      </dgm:t>
    </dgm:pt>
    <dgm:pt modelId="{5DBEF4EB-061E-4135-8984-D141E14675C1}" type="sibTrans" cxnId="{36118C63-2D49-43B6-A3BC-56550759A6AB}">
      <dgm:prSet/>
      <dgm:spPr/>
      <dgm:t>
        <a:bodyPr/>
        <a:lstStyle/>
        <a:p>
          <a:endParaRPr lang="en-US"/>
        </a:p>
      </dgm:t>
    </dgm:pt>
    <dgm:pt modelId="{B6B0B7DA-E7B5-40F7-B6A4-C2786E4F39EC}">
      <dgm:prSet/>
      <dgm:spPr/>
      <dgm:t>
        <a:bodyPr/>
        <a:lstStyle/>
        <a:p>
          <a:r>
            <a:rPr lang="en-US" dirty="0" smtClean="0"/>
            <a:t>      </a:t>
          </a:r>
          <a:r>
            <a:rPr lang="en-US" dirty="0" smtClean="0">
              <a:latin typeface="Sylfaen" panose="010A0502050306030303" pitchFamily="18" charset="0"/>
            </a:rPr>
            <a:t>·  </a:t>
          </a:r>
          <a:r>
            <a:rPr lang="ka-GE" dirty="0" smtClean="0"/>
            <a:t>„ცხელი ხაზის“ გადაწყვეტილების შერჩევა და დანერგვა</a:t>
          </a:r>
          <a:endParaRPr lang="en-US" dirty="0"/>
        </a:p>
      </dgm:t>
    </dgm:pt>
    <dgm:pt modelId="{C500148C-F2D3-4BDD-9FA0-D7E065188D18}" type="parTrans" cxnId="{EDE05195-A7D8-4055-A993-15093A6AB7D3}">
      <dgm:prSet/>
      <dgm:spPr/>
      <dgm:t>
        <a:bodyPr/>
        <a:lstStyle/>
        <a:p>
          <a:endParaRPr lang="en-US"/>
        </a:p>
      </dgm:t>
    </dgm:pt>
    <dgm:pt modelId="{97D6752E-C943-46F5-A88D-5F2205EE3A41}" type="sibTrans" cxnId="{EDE05195-A7D8-4055-A993-15093A6AB7D3}">
      <dgm:prSet/>
      <dgm:spPr/>
      <dgm:t>
        <a:bodyPr/>
        <a:lstStyle/>
        <a:p>
          <a:endParaRPr lang="en-US"/>
        </a:p>
      </dgm:t>
    </dgm:pt>
    <dgm:pt modelId="{5FE3C3AF-FB4E-44AC-9190-4B48B4DD7DF7}">
      <dgm:prSet/>
      <dgm:spPr/>
      <dgm:t>
        <a:bodyPr/>
        <a:lstStyle/>
        <a:p>
          <a:r>
            <a:rPr lang="ka-GE" dirty="0" smtClean="0"/>
            <a:t>     ·  რიგების მართვა, რეფერალის მართვა და მონიტორინგი, ტელემედიცინის სეანსების დაგეგმვა, განხორციელება და მონიტორინგი; </a:t>
          </a:r>
          <a:endParaRPr lang="en-US" dirty="0"/>
        </a:p>
      </dgm:t>
    </dgm:pt>
    <dgm:pt modelId="{965A2D42-BF61-452C-9AA4-7766163E003A}" type="parTrans" cxnId="{C4B2748E-7E2A-4CEF-891A-65DA4BD9DC36}">
      <dgm:prSet/>
      <dgm:spPr/>
      <dgm:t>
        <a:bodyPr/>
        <a:lstStyle/>
        <a:p>
          <a:endParaRPr lang="en-US"/>
        </a:p>
      </dgm:t>
    </dgm:pt>
    <dgm:pt modelId="{96A5792A-18BE-4CA8-9C72-38CADAA16CC0}" type="sibTrans" cxnId="{C4B2748E-7E2A-4CEF-891A-65DA4BD9DC36}">
      <dgm:prSet/>
      <dgm:spPr/>
      <dgm:t>
        <a:bodyPr/>
        <a:lstStyle/>
        <a:p>
          <a:endParaRPr lang="en-US"/>
        </a:p>
      </dgm:t>
    </dgm:pt>
    <dgm:pt modelId="{7B6D78FB-B414-4069-BBE3-D42FC1909B09}">
      <dgm:prSet/>
      <dgm:spPr/>
      <dgm:t>
        <a:bodyPr/>
        <a:lstStyle/>
        <a:p>
          <a:r>
            <a:rPr lang="en-US" dirty="0" smtClean="0"/>
            <a:t>     </a:t>
          </a:r>
          <a:r>
            <a:rPr lang="en-US" dirty="0" smtClean="0">
              <a:latin typeface="Sylfaen" panose="010A0502050306030303" pitchFamily="18" charset="0"/>
            </a:rPr>
            <a:t>·  </a:t>
          </a:r>
          <a:r>
            <a:rPr lang="ka-GE" dirty="0" smtClean="0"/>
            <a:t>მობილური აპლიკაციის შექმნა</a:t>
          </a:r>
          <a:endParaRPr lang="en-US" dirty="0"/>
        </a:p>
      </dgm:t>
    </dgm:pt>
    <dgm:pt modelId="{C911B664-7CF4-461B-BE28-2EFBF1707609}" type="parTrans" cxnId="{92EEA1B8-422C-4BF7-9886-F81460163F5F}">
      <dgm:prSet/>
      <dgm:spPr/>
      <dgm:t>
        <a:bodyPr/>
        <a:lstStyle/>
        <a:p>
          <a:endParaRPr lang="en-US"/>
        </a:p>
      </dgm:t>
    </dgm:pt>
    <dgm:pt modelId="{38B22589-3D5D-4EC9-9277-4474D0A2DD56}" type="sibTrans" cxnId="{92EEA1B8-422C-4BF7-9886-F81460163F5F}">
      <dgm:prSet/>
      <dgm:spPr/>
      <dgm:t>
        <a:bodyPr/>
        <a:lstStyle/>
        <a:p>
          <a:endParaRPr lang="en-US"/>
        </a:p>
      </dgm:t>
    </dgm:pt>
    <dgm:pt modelId="{7039238C-59A2-4562-89CC-DEEC04522897}">
      <dgm:prSet/>
      <dgm:spPr/>
      <dgm:t>
        <a:bodyPr/>
        <a:lstStyle/>
        <a:p>
          <a:r>
            <a:rPr lang="ka-GE" dirty="0" smtClean="0"/>
            <a:t>     ·  სისტემის გამოყენების არეალის გაფართოებისა და მომხმარებლების კომფორტისთვის</a:t>
          </a:r>
          <a:endParaRPr lang="en-US" dirty="0"/>
        </a:p>
      </dgm:t>
    </dgm:pt>
    <dgm:pt modelId="{BB2541CB-FC14-4A9D-981A-8193F7621783}" type="parTrans" cxnId="{BC955B34-CD81-4ADA-85AD-A3FEB0EA06BC}">
      <dgm:prSet/>
      <dgm:spPr/>
      <dgm:t>
        <a:bodyPr/>
        <a:lstStyle/>
        <a:p>
          <a:endParaRPr lang="en-US"/>
        </a:p>
      </dgm:t>
    </dgm:pt>
    <dgm:pt modelId="{0A7E0C71-E782-4672-BDA3-D381EF0E83A8}" type="sibTrans" cxnId="{BC955B34-CD81-4ADA-85AD-A3FEB0EA06BC}">
      <dgm:prSet/>
      <dgm:spPr/>
      <dgm:t>
        <a:bodyPr/>
        <a:lstStyle/>
        <a:p>
          <a:endParaRPr lang="en-US"/>
        </a:p>
      </dgm:t>
    </dgm:pt>
    <dgm:pt modelId="{68F7CD3E-7BF0-46AC-8775-8537AEFCB6FD}" type="pres">
      <dgm:prSet presAssocID="{A6E395A7-71C9-46FF-B335-9352D29CF7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F058F8-153C-4C34-A6E3-C47F3D554BDA}" type="pres">
      <dgm:prSet presAssocID="{8F3265BE-492B-4103-92AC-D63E33BDD8F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4C1D02-EDDD-4580-91C1-95DD65FDBAD7}" type="pres">
      <dgm:prSet presAssocID="{8F3265BE-492B-4103-92AC-D63E33BDD8F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BB248-A441-4E6B-991E-B4F52401E3DA}" type="pres">
      <dgm:prSet presAssocID="{9AA4071B-904F-4386-8F1E-E2BA241F4AFB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076E5-1497-48EF-B3BF-9959FE036047}" type="pres">
      <dgm:prSet presAssocID="{9AA4071B-904F-4386-8F1E-E2BA241F4AF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DC38E9-7DB5-47F3-A586-0EE0EC3FD674}" type="pres">
      <dgm:prSet presAssocID="{B6B0B7DA-E7B5-40F7-B6A4-C2786E4F39E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9A7F7-CA68-41F6-A3C4-D9B9E57A33C5}" type="pres">
      <dgm:prSet presAssocID="{97D6752E-C943-46F5-A88D-5F2205EE3A41}" presName="spacer" presStyleCnt="0"/>
      <dgm:spPr/>
      <dgm:t>
        <a:bodyPr/>
        <a:lstStyle/>
        <a:p>
          <a:endParaRPr lang="en-US"/>
        </a:p>
      </dgm:t>
    </dgm:pt>
    <dgm:pt modelId="{EE7D16A7-DBAA-4B42-8B05-9D1E54134287}" type="pres">
      <dgm:prSet presAssocID="{5FE3C3AF-FB4E-44AC-9190-4B48B4DD7DF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42D95E-6E33-4C56-BCE3-4918CD30F5F0}" type="pres">
      <dgm:prSet presAssocID="{96A5792A-18BE-4CA8-9C72-38CADAA16CC0}" presName="spacer" presStyleCnt="0"/>
      <dgm:spPr/>
      <dgm:t>
        <a:bodyPr/>
        <a:lstStyle/>
        <a:p>
          <a:endParaRPr lang="en-US"/>
        </a:p>
      </dgm:t>
    </dgm:pt>
    <dgm:pt modelId="{5EE5A729-1058-4C2C-9D24-28B7EA350B13}" type="pres">
      <dgm:prSet presAssocID="{7B6D78FB-B414-4069-BBE3-D42FC1909B09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3C05DE-188C-4901-9EC9-49FB087AA04E}" type="pres">
      <dgm:prSet presAssocID="{38B22589-3D5D-4EC9-9277-4474D0A2DD56}" presName="spacer" presStyleCnt="0"/>
      <dgm:spPr/>
      <dgm:t>
        <a:bodyPr/>
        <a:lstStyle/>
        <a:p>
          <a:endParaRPr lang="en-US"/>
        </a:p>
      </dgm:t>
    </dgm:pt>
    <dgm:pt modelId="{CA68F5BA-AEBB-41B2-ABA4-BEFAFBD1E7E6}" type="pres">
      <dgm:prSet presAssocID="{7039238C-59A2-4562-89CC-DEEC04522897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B2748E-7E2A-4CEF-891A-65DA4BD9DC36}" srcId="{A6E395A7-71C9-46FF-B335-9352D29CF765}" destId="{5FE3C3AF-FB4E-44AC-9190-4B48B4DD7DF7}" srcOrd="3" destOrd="0" parTransId="{965A2D42-BF61-452C-9AA4-7766163E003A}" sibTransId="{96A5792A-18BE-4CA8-9C72-38CADAA16CC0}"/>
    <dgm:cxn modelId="{45BE5F46-DA07-49C0-9BCE-F0CB7C65AF2C}" type="presOf" srcId="{8F3265BE-492B-4103-92AC-D63E33BDD8FB}" destId="{6BF058F8-153C-4C34-A6E3-C47F3D554BDA}" srcOrd="0" destOrd="0" presId="urn:microsoft.com/office/officeart/2005/8/layout/vList2"/>
    <dgm:cxn modelId="{2A9F8C70-29E2-4EF6-BEA7-908608DD7780}" srcId="{A6E395A7-71C9-46FF-B335-9352D29CF765}" destId="{9AA4071B-904F-4386-8F1E-E2BA241F4AFB}" srcOrd="1" destOrd="0" parTransId="{519AB2C2-31EC-47AA-8AEF-2CF65BBF8DFA}" sibTransId="{8C4AD2CA-D922-4643-B004-58E6B81551E9}"/>
    <dgm:cxn modelId="{B6C8C744-107C-4490-8A10-A4F9AF789EF5}" type="presOf" srcId="{7B6D78FB-B414-4069-BBE3-D42FC1909B09}" destId="{5EE5A729-1058-4C2C-9D24-28B7EA350B13}" srcOrd="0" destOrd="0" presId="urn:microsoft.com/office/officeart/2005/8/layout/vList2"/>
    <dgm:cxn modelId="{D7835A5A-1FE0-48AC-A1B2-9950D4841140}" type="presOf" srcId="{9AA4071B-904F-4386-8F1E-E2BA241F4AFB}" destId="{D99BB248-A441-4E6B-991E-B4F52401E3DA}" srcOrd="0" destOrd="0" presId="urn:microsoft.com/office/officeart/2005/8/layout/vList2"/>
    <dgm:cxn modelId="{2ABCD76F-0034-41D0-909E-B1C871FF647C}" type="presOf" srcId="{7039238C-59A2-4562-89CC-DEEC04522897}" destId="{CA68F5BA-AEBB-41B2-ABA4-BEFAFBD1E7E6}" srcOrd="0" destOrd="0" presId="urn:microsoft.com/office/officeart/2005/8/layout/vList2"/>
    <dgm:cxn modelId="{36118C63-2D49-43B6-A3BC-56550759A6AB}" srcId="{9AA4071B-904F-4386-8F1E-E2BA241F4AFB}" destId="{D434A898-3903-4DEE-AB6B-5DBCFE064B34}" srcOrd="0" destOrd="0" parTransId="{E7A122DE-65FB-424C-AE9F-0C2B174A7093}" sibTransId="{5DBEF4EB-061E-4135-8984-D141E14675C1}"/>
    <dgm:cxn modelId="{F57E726B-6731-4B45-B808-82B079AE74C8}" type="presOf" srcId="{D434A898-3903-4DEE-AB6B-5DBCFE064B34}" destId="{657076E5-1497-48EF-B3BF-9959FE036047}" srcOrd="0" destOrd="0" presId="urn:microsoft.com/office/officeart/2005/8/layout/vList2"/>
    <dgm:cxn modelId="{CAF9D219-420C-4EBC-902A-D0316A181B71}" srcId="{A6E395A7-71C9-46FF-B335-9352D29CF765}" destId="{8F3265BE-492B-4103-92AC-D63E33BDD8FB}" srcOrd="0" destOrd="0" parTransId="{82933C71-4A14-4EB0-9A7D-577ABB84DE07}" sibTransId="{085DF9CE-379E-4888-B9A2-5309D8DD3634}"/>
    <dgm:cxn modelId="{EDE05195-A7D8-4055-A993-15093A6AB7D3}" srcId="{A6E395A7-71C9-46FF-B335-9352D29CF765}" destId="{B6B0B7DA-E7B5-40F7-B6A4-C2786E4F39EC}" srcOrd="2" destOrd="0" parTransId="{C500148C-F2D3-4BDD-9FA0-D7E065188D18}" sibTransId="{97D6752E-C943-46F5-A88D-5F2205EE3A41}"/>
    <dgm:cxn modelId="{8AECE5A8-B422-4857-924E-E8792B8A54C8}" srcId="{8F3265BE-492B-4103-92AC-D63E33BDD8FB}" destId="{5E3E6A6D-04B0-41C6-8C60-B5EAC59041F3}" srcOrd="0" destOrd="0" parTransId="{07FF552B-13FF-49AB-B089-A9885C80BC7C}" sibTransId="{92EFE0FF-8D85-4077-BD86-ACE9CA67894E}"/>
    <dgm:cxn modelId="{675C6933-909B-4AED-B973-D9F1B980E8FF}" type="presOf" srcId="{5E3E6A6D-04B0-41C6-8C60-B5EAC59041F3}" destId="{604C1D02-EDDD-4580-91C1-95DD65FDBAD7}" srcOrd="0" destOrd="0" presId="urn:microsoft.com/office/officeart/2005/8/layout/vList2"/>
    <dgm:cxn modelId="{3341A4A4-4DB4-48A3-8149-E45E06FD2462}" type="presOf" srcId="{5FE3C3AF-FB4E-44AC-9190-4B48B4DD7DF7}" destId="{EE7D16A7-DBAA-4B42-8B05-9D1E54134287}" srcOrd="0" destOrd="0" presId="urn:microsoft.com/office/officeart/2005/8/layout/vList2"/>
    <dgm:cxn modelId="{92EEA1B8-422C-4BF7-9886-F81460163F5F}" srcId="{A6E395A7-71C9-46FF-B335-9352D29CF765}" destId="{7B6D78FB-B414-4069-BBE3-D42FC1909B09}" srcOrd="4" destOrd="0" parTransId="{C911B664-7CF4-461B-BE28-2EFBF1707609}" sibTransId="{38B22589-3D5D-4EC9-9277-4474D0A2DD56}"/>
    <dgm:cxn modelId="{2453CA34-FE5B-48E8-9000-410C8CA8D0D1}" type="presOf" srcId="{A6E395A7-71C9-46FF-B335-9352D29CF765}" destId="{68F7CD3E-7BF0-46AC-8775-8537AEFCB6FD}" srcOrd="0" destOrd="0" presId="urn:microsoft.com/office/officeart/2005/8/layout/vList2"/>
    <dgm:cxn modelId="{BC955B34-CD81-4ADA-85AD-A3FEB0EA06BC}" srcId="{A6E395A7-71C9-46FF-B335-9352D29CF765}" destId="{7039238C-59A2-4562-89CC-DEEC04522897}" srcOrd="5" destOrd="0" parTransId="{BB2541CB-FC14-4A9D-981A-8193F7621783}" sibTransId="{0A7E0C71-E782-4672-BDA3-D381EF0E83A8}"/>
    <dgm:cxn modelId="{7159411E-BBCF-4DB9-A303-75D55DBE2D05}" type="presOf" srcId="{B6B0B7DA-E7B5-40F7-B6A4-C2786E4F39EC}" destId="{D0DC38E9-7DB5-47F3-A586-0EE0EC3FD674}" srcOrd="0" destOrd="0" presId="urn:microsoft.com/office/officeart/2005/8/layout/vList2"/>
    <dgm:cxn modelId="{CDDDB664-8664-4024-80FC-7AA7FF5F038D}" type="presParOf" srcId="{68F7CD3E-7BF0-46AC-8775-8537AEFCB6FD}" destId="{6BF058F8-153C-4C34-A6E3-C47F3D554BDA}" srcOrd="0" destOrd="0" presId="urn:microsoft.com/office/officeart/2005/8/layout/vList2"/>
    <dgm:cxn modelId="{43EAFC60-77EF-42A1-9428-883A8B8614D2}" type="presParOf" srcId="{68F7CD3E-7BF0-46AC-8775-8537AEFCB6FD}" destId="{604C1D02-EDDD-4580-91C1-95DD65FDBAD7}" srcOrd="1" destOrd="0" presId="urn:microsoft.com/office/officeart/2005/8/layout/vList2"/>
    <dgm:cxn modelId="{51BD2EF2-AC72-4538-A230-DEAD2A497A21}" type="presParOf" srcId="{68F7CD3E-7BF0-46AC-8775-8537AEFCB6FD}" destId="{D99BB248-A441-4E6B-991E-B4F52401E3DA}" srcOrd="2" destOrd="0" presId="urn:microsoft.com/office/officeart/2005/8/layout/vList2"/>
    <dgm:cxn modelId="{E2656457-DF27-435A-9E7A-E8C1D8E7A6CA}" type="presParOf" srcId="{68F7CD3E-7BF0-46AC-8775-8537AEFCB6FD}" destId="{657076E5-1497-48EF-B3BF-9959FE036047}" srcOrd="3" destOrd="0" presId="urn:microsoft.com/office/officeart/2005/8/layout/vList2"/>
    <dgm:cxn modelId="{8F6FA298-35DE-4806-B8D8-3514703D67C8}" type="presParOf" srcId="{68F7CD3E-7BF0-46AC-8775-8537AEFCB6FD}" destId="{D0DC38E9-7DB5-47F3-A586-0EE0EC3FD674}" srcOrd="4" destOrd="0" presId="urn:microsoft.com/office/officeart/2005/8/layout/vList2"/>
    <dgm:cxn modelId="{C65EC407-63EE-4EFC-95B2-5A2E6D52F437}" type="presParOf" srcId="{68F7CD3E-7BF0-46AC-8775-8537AEFCB6FD}" destId="{9D69A7F7-CA68-41F6-A3C4-D9B9E57A33C5}" srcOrd="5" destOrd="0" presId="urn:microsoft.com/office/officeart/2005/8/layout/vList2"/>
    <dgm:cxn modelId="{F1911BEC-0A9D-441C-90CA-F9BBFE7C7F45}" type="presParOf" srcId="{68F7CD3E-7BF0-46AC-8775-8537AEFCB6FD}" destId="{EE7D16A7-DBAA-4B42-8B05-9D1E54134287}" srcOrd="6" destOrd="0" presId="urn:microsoft.com/office/officeart/2005/8/layout/vList2"/>
    <dgm:cxn modelId="{6F0F291B-643A-405E-8952-CE57752E7033}" type="presParOf" srcId="{68F7CD3E-7BF0-46AC-8775-8537AEFCB6FD}" destId="{BF42D95E-6E33-4C56-BCE3-4918CD30F5F0}" srcOrd="7" destOrd="0" presId="urn:microsoft.com/office/officeart/2005/8/layout/vList2"/>
    <dgm:cxn modelId="{0A9592F8-08AD-460E-A92C-B34D51B3A51D}" type="presParOf" srcId="{68F7CD3E-7BF0-46AC-8775-8537AEFCB6FD}" destId="{5EE5A729-1058-4C2C-9D24-28B7EA350B13}" srcOrd="8" destOrd="0" presId="urn:microsoft.com/office/officeart/2005/8/layout/vList2"/>
    <dgm:cxn modelId="{27601998-D024-4A93-9400-C45E85F58F0E}" type="presParOf" srcId="{68F7CD3E-7BF0-46AC-8775-8537AEFCB6FD}" destId="{2E3C05DE-188C-4901-9EC9-49FB087AA04E}" srcOrd="9" destOrd="0" presId="urn:microsoft.com/office/officeart/2005/8/layout/vList2"/>
    <dgm:cxn modelId="{F124514A-7509-4B66-9E59-CA77400DBB2A}" type="presParOf" srcId="{68F7CD3E-7BF0-46AC-8775-8537AEFCB6FD}" destId="{CA68F5BA-AEBB-41B2-ABA4-BEFAFBD1E7E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E395A7-71C9-46FF-B335-9352D29CF765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F3265BE-492B-4103-92AC-D63E33BDD8FB}">
      <dgm:prSet phldrT="[Text]" custT="1"/>
      <dgm:spPr/>
      <dgm:t>
        <a:bodyPr/>
        <a:lstStyle/>
        <a:p>
          <a:pPr algn="l" defTabSz="457200" rtl="0" eaLnBrk="1" latinLnBrk="0" hangingPunct="1">
            <a:lnSpc>
              <a:spcPct val="85000"/>
            </a:lnSpc>
            <a:spcBef>
              <a:spcPct val="0"/>
            </a:spcBef>
            <a:buNone/>
          </a:pPr>
          <a:r>
            <a:rPr lang="ka-GE" sz="2400" b="1" kern="1200" spc="-50" baseline="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პირველადი ჯანდაცვის სერვისების </a:t>
          </a:r>
          <a:r>
            <a:rPr lang="ka-GE" sz="2400" b="0" kern="1200" spc="-50" baseline="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აღრიცხვისთვის ელექტრონული სამედიცინო ჩანაწერების სისტემის შექმნა</a:t>
          </a:r>
          <a:endParaRPr lang="en-US" sz="2400" b="0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82933C71-4A14-4EB0-9A7D-577ABB84DE07}" type="parTrans" cxnId="{CAF9D219-420C-4EBC-902A-D0316A181B71}">
      <dgm:prSet/>
      <dgm:spPr/>
      <dgm:t>
        <a:bodyPr/>
        <a:lstStyle/>
        <a:p>
          <a:endParaRPr lang="en-US"/>
        </a:p>
      </dgm:t>
    </dgm:pt>
    <dgm:pt modelId="{085DF9CE-379E-4888-B9A2-5309D8DD3634}" type="sibTrans" cxnId="{CAF9D219-420C-4EBC-902A-D0316A181B71}">
      <dgm:prSet/>
      <dgm:spPr/>
      <dgm:t>
        <a:bodyPr/>
        <a:lstStyle/>
        <a:p>
          <a:endParaRPr lang="en-US"/>
        </a:p>
      </dgm:t>
    </dgm:pt>
    <dgm:pt modelId="{5E3E6A6D-04B0-41C6-8C60-B5EAC59041F3}">
      <dgm:prSet phldrT="[Text]" custT="1"/>
      <dgm:spPr/>
      <dgm:t>
        <a:bodyPr/>
        <a:lstStyle/>
        <a:p>
          <a:pPr algn="l" defTabSz="457200" rtl="0" eaLnBrk="1" latinLnBrk="0" hangingPunct="1">
            <a:lnSpc>
              <a:spcPct val="85000"/>
            </a:lnSpc>
            <a:spcBef>
              <a:spcPct val="0"/>
            </a:spcBef>
            <a:buNone/>
          </a:pPr>
          <a:r>
            <a:rPr lang="ka-GE" sz="2000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მომხმარებლები: </a:t>
          </a:r>
          <a:r>
            <a:rPr lang="ka-GE" sz="20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ოჯახის, უბნისა და სოფლის ექიმები</a:t>
          </a:r>
          <a:r>
            <a:rPr lang="ka-GE" sz="18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 </a:t>
          </a:r>
          <a:endParaRPr lang="en-US" sz="1800" b="1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7FF552B-13FF-49AB-B089-A9885C80BC7C}" type="parTrans" cxnId="{8AECE5A8-B422-4857-924E-E8792B8A54C8}">
      <dgm:prSet/>
      <dgm:spPr/>
      <dgm:t>
        <a:bodyPr/>
        <a:lstStyle/>
        <a:p>
          <a:endParaRPr lang="en-US"/>
        </a:p>
      </dgm:t>
    </dgm:pt>
    <dgm:pt modelId="{92EFE0FF-8D85-4077-BD86-ACE9CA67894E}" type="sibTrans" cxnId="{8AECE5A8-B422-4857-924E-E8792B8A54C8}">
      <dgm:prSet/>
      <dgm:spPr/>
      <dgm:t>
        <a:bodyPr/>
        <a:lstStyle/>
        <a:p>
          <a:endParaRPr lang="en-US"/>
        </a:p>
      </dgm:t>
    </dgm:pt>
    <dgm:pt modelId="{9AA4071B-904F-4386-8F1E-E2BA241F4AFB}">
      <dgm:prSet phldrT="[Text]" custT="1"/>
      <dgm:spPr/>
      <dgm:t>
        <a:bodyPr/>
        <a:lstStyle/>
        <a:p>
          <a:r>
            <a:rPr lang="ka-GE" sz="24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სოფლის ექიმებისთვის ტელემედიცინის </a:t>
          </a:r>
          <a:r>
            <a:rPr lang="ka-GE" sz="2400" b="0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დანერგვისა და წარმატებული ფუნქციონირებისათვის საჭირო საინფორმაციო ბაზის შექმნა</a:t>
          </a:r>
          <a:endParaRPr lang="en-US" sz="2400" b="0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19AB2C2-31EC-47AA-8AEF-2CF65BBF8DFA}" type="parTrans" cxnId="{2A9F8C70-29E2-4EF6-BEA7-908608DD7780}">
      <dgm:prSet/>
      <dgm:spPr/>
      <dgm:t>
        <a:bodyPr/>
        <a:lstStyle/>
        <a:p>
          <a:endParaRPr lang="en-US"/>
        </a:p>
      </dgm:t>
    </dgm:pt>
    <dgm:pt modelId="{8C4AD2CA-D922-4643-B004-58E6B81551E9}" type="sibTrans" cxnId="{2A9F8C70-29E2-4EF6-BEA7-908608DD7780}">
      <dgm:prSet/>
      <dgm:spPr/>
      <dgm:t>
        <a:bodyPr/>
        <a:lstStyle/>
        <a:p>
          <a:endParaRPr lang="en-US"/>
        </a:p>
      </dgm:t>
    </dgm:pt>
    <dgm:pt modelId="{D434A898-3903-4DEE-AB6B-5DBCFE064B34}">
      <dgm:prSet phldrT="[Text]" custT="1"/>
      <dgm:spPr/>
      <dgm:t>
        <a:bodyPr/>
        <a:lstStyle/>
        <a:p>
          <a:r>
            <a:rPr lang="ka-GE" sz="2000" dirty="0" smtClean="0"/>
            <a:t>ციფრული მონაცემების დამუშავება: </a:t>
          </a:r>
          <a:r>
            <a:rPr lang="ka-GE" sz="2000" b="1" dirty="0" smtClean="0"/>
            <a:t>ელექტრონული დოკუმენტების, ციფრული მედია-მონაცემების და ა.შ. შეტანა</a:t>
          </a:r>
          <a:r>
            <a:rPr lang="en-US" sz="2000" b="1" dirty="0" smtClean="0"/>
            <a:t>/</a:t>
          </a:r>
          <a:r>
            <a:rPr lang="ka-GE" sz="2000" b="1" dirty="0" smtClean="0"/>
            <a:t>მიღება, შენახვა და გაზიარება</a:t>
          </a:r>
          <a:r>
            <a:rPr lang="ka-GE" sz="2000" dirty="0" smtClean="0"/>
            <a:t>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A122DE-65FB-424C-AE9F-0C2B174A7093}" type="parTrans" cxnId="{36118C63-2D49-43B6-A3BC-56550759A6AB}">
      <dgm:prSet/>
      <dgm:spPr/>
      <dgm:t>
        <a:bodyPr/>
        <a:lstStyle/>
        <a:p>
          <a:endParaRPr lang="en-US"/>
        </a:p>
      </dgm:t>
    </dgm:pt>
    <dgm:pt modelId="{5DBEF4EB-061E-4135-8984-D141E14675C1}" type="sibTrans" cxnId="{36118C63-2D49-43B6-A3BC-56550759A6AB}">
      <dgm:prSet/>
      <dgm:spPr/>
      <dgm:t>
        <a:bodyPr/>
        <a:lstStyle/>
        <a:p>
          <a:endParaRPr lang="en-US"/>
        </a:p>
      </dgm:t>
    </dgm:pt>
    <dgm:pt modelId="{68F7CD3E-7BF0-46AC-8775-8537AEFCB6FD}" type="pres">
      <dgm:prSet presAssocID="{A6E395A7-71C9-46FF-B335-9352D29CF7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F058F8-153C-4C34-A6E3-C47F3D554BDA}" type="pres">
      <dgm:prSet presAssocID="{8F3265BE-492B-4103-92AC-D63E33BDD8F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4C1D02-EDDD-4580-91C1-95DD65FDBAD7}" type="pres">
      <dgm:prSet presAssocID="{8F3265BE-492B-4103-92AC-D63E33BDD8F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BB248-A441-4E6B-991E-B4F52401E3DA}" type="pres">
      <dgm:prSet presAssocID="{9AA4071B-904F-4386-8F1E-E2BA241F4A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076E5-1497-48EF-B3BF-9959FE036047}" type="pres">
      <dgm:prSet presAssocID="{9AA4071B-904F-4386-8F1E-E2BA241F4AF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5C6933-909B-4AED-B973-D9F1B980E8FF}" type="presOf" srcId="{5E3E6A6D-04B0-41C6-8C60-B5EAC59041F3}" destId="{604C1D02-EDDD-4580-91C1-95DD65FDBAD7}" srcOrd="0" destOrd="0" presId="urn:microsoft.com/office/officeart/2005/8/layout/vList2"/>
    <dgm:cxn modelId="{36118C63-2D49-43B6-A3BC-56550759A6AB}" srcId="{9AA4071B-904F-4386-8F1E-E2BA241F4AFB}" destId="{D434A898-3903-4DEE-AB6B-5DBCFE064B34}" srcOrd="0" destOrd="0" parTransId="{E7A122DE-65FB-424C-AE9F-0C2B174A7093}" sibTransId="{5DBEF4EB-061E-4135-8984-D141E14675C1}"/>
    <dgm:cxn modelId="{2453CA34-FE5B-48E8-9000-410C8CA8D0D1}" type="presOf" srcId="{A6E395A7-71C9-46FF-B335-9352D29CF765}" destId="{68F7CD3E-7BF0-46AC-8775-8537AEFCB6FD}" srcOrd="0" destOrd="0" presId="urn:microsoft.com/office/officeart/2005/8/layout/vList2"/>
    <dgm:cxn modelId="{45BE5F46-DA07-49C0-9BCE-F0CB7C65AF2C}" type="presOf" srcId="{8F3265BE-492B-4103-92AC-D63E33BDD8FB}" destId="{6BF058F8-153C-4C34-A6E3-C47F3D554BDA}" srcOrd="0" destOrd="0" presId="urn:microsoft.com/office/officeart/2005/8/layout/vList2"/>
    <dgm:cxn modelId="{F57E726B-6731-4B45-B808-82B079AE74C8}" type="presOf" srcId="{D434A898-3903-4DEE-AB6B-5DBCFE064B34}" destId="{657076E5-1497-48EF-B3BF-9959FE036047}" srcOrd="0" destOrd="0" presId="urn:microsoft.com/office/officeart/2005/8/layout/vList2"/>
    <dgm:cxn modelId="{CAF9D219-420C-4EBC-902A-D0316A181B71}" srcId="{A6E395A7-71C9-46FF-B335-9352D29CF765}" destId="{8F3265BE-492B-4103-92AC-D63E33BDD8FB}" srcOrd="0" destOrd="0" parTransId="{82933C71-4A14-4EB0-9A7D-577ABB84DE07}" sibTransId="{085DF9CE-379E-4888-B9A2-5309D8DD3634}"/>
    <dgm:cxn modelId="{2A9F8C70-29E2-4EF6-BEA7-908608DD7780}" srcId="{A6E395A7-71C9-46FF-B335-9352D29CF765}" destId="{9AA4071B-904F-4386-8F1E-E2BA241F4AFB}" srcOrd="1" destOrd="0" parTransId="{519AB2C2-31EC-47AA-8AEF-2CF65BBF8DFA}" sibTransId="{8C4AD2CA-D922-4643-B004-58E6B81551E9}"/>
    <dgm:cxn modelId="{D7835A5A-1FE0-48AC-A1B2-9950D4841140}" type="presOf" srcId="{9AA4071B-904F-4386-8F1E-E2BA241F4AFB}" destId="{D99BB248-A441-4E6B-991E-B4F52401E3DA}" srcOrd="0" destOrd="0" presId="urn:microsoft.com/office/officeart/2005/8/layout/vList2"/>
    <dgm:cxn modelId="{8AECE5A8-B422-4857-924E-E8792B8A54C8}" srcId="{8F3265BE-492B-4103-92AC-D63E33BDD8FB}" destId="{5E3E6A6D-04B0-41C6-8C60-B5EAC59041F3}" srcOrd="0" destOrd="0" parTransId="{07FF552B-13FF-49AB-B089-A9885C80BC7C}" sibTransId="{92EFE0FF-8D85-4077-BD86-ACE9CA67894E}"/>
    <dgm:cxn modelId="{CDDDB664-8664-4024-80FC-7AA7FF5F038D}" type="presParOf" srcId="{68F7CD3E-7BF0-46AC-8775-8537AEFCB6FD}" destId="{6BF058F8-153C-4C34-A6E3-C47F3D554BDA}" srcOrd="0" destOrd="0" presId="urn:microsoft.com/office/officeart/2005/8/layout/vList2"/>
    <dgm:cxn modelId="{43EAFC60-77EF-42A1-9428-883A8B8614D2}" type="presParOf" srcId="{68F7CD3E-7BF0-46AC-8775-8537AEFCB6FD}" destId="{604C1D02-EDDD-4580-91C1-95DD65FDBAD7}" srcOrd="1" destOrd="0" presId="urn:microsoft.com/office/officeart/2005/8/layout/vList2"/>
    <dgm:cxn modelId="{51BD2EF2-AC72-4538-A230-DEAD2A497A21}" type="presParOf" srcId="{68F7CD3E-7BF0-46AC-8775-8537AEFCB6FD}" destId="{D99BB248-A441-4E6B-991E-B4F52401E3DA}" srcOrd="2" destOrd="0" presId="urn:microsoft.com/office/officeart/2005/8/layout/vList2"/>
    <dgm:cxn modelId="{E2656457-DF27-435A-9E7A-E8C1D8E7A6CA}" type="presParOf" srcId="{68F7CD3E-7BF0-46AC-8775-8537AEFCB6FD}" destId="{657076E5-1497-48EF-B3BF-9959FE03604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A83CAA-18C8-434A-B76E-D7D89DA3DDAC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F9B766F-45E9-458A-9938-AFD6F1EE39D5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ka-GE" sz="2000" b="1" dirty="0" smtClean="0"/>
            <a:t>ელ. რეცეპტი</a:t>
          </a:r>
          <a:endParaRPr lang="en-US" sz="2000" b="1" dirty="0"/>
        </a:p>
      </dgm:t>
    </dgm:pt>
    <dgm:pt modelId="{CA784B57-2686-45CD-889D-2C3F4A06BAD4}" type="parTrans" cxnId="{8EF26C88-6182-48FE-B3AD-C3A3116A705B}">
      <dgm:prSet/>
      <dgm:spPr/>
      <dgm:t>
        <a:bodyPr/>
        <a:lstStyle/>
        <a:p>
          <a:endParaRPr lang="en-US"/>
        </a:p>
      </dgm:t>
    </dgm:pt>
    <dgm:pt modelId="{953DE30D-38E5-4161-AB01-0916D9780281}" type="sibTrans" cxnId="{8EF26C88-6182-48FE-B3AD-C3A3116A705B}">
      <dgm:prSet/>
      <dgm:spPr/>
      <dgm:t>
        <a:bodyPr/>
        <a:lstStyle/>
        <a:p>
          <a:endParaRPr lang="en-US"/>
        </a:p>
      </dgm:t>
    </dgm:pt>
    <dgm:pt modelId="{55080A77-22AC-42A4-8CEC-B3CA825F3D3F}">
      <dgm:prSet phldrT="[Text]" custT="1"/>
      <dgm:spPr/>
      <dgm:t>
        <a:bodyPr/>
        <a:lstStyle/>
        <a:p>
          <a:r>
            <a:rPr lang="ka-GE" sz="2000" b="1" dirty="0" smtClean="0"/>
            <a:t>ექიმი</a:t>
          </a:r>
          <a:endParaRPr lang="en-US" sz="2000" dirty="0"/>
        </a:p>
      </dgm:t>
    </dgm:pt>
    <dgm:pt modelId="{6867EC07-10D3-4C81-B9AD-B12131D8B130}" type="parTrans" cxnId="{BF2F472E-AA8E-4301-A0A1-71CA0538A8E4}">
      <dgm:prSet/>
      <dgm:spPr/>
      <dgm:t>
        <a:bodyPr/>
        <a:lstStyle/>
        <a:p>
          <a:endParaRPr lang="en-US"/>
        </a:p>
      </dgm:t>
    </dgm:pt>
    <dgm:pt modelId="{3A2666F1-A5EB-4BEC-8E8F-85785DF0DB07}" type="sibTrans" cxnId="{BF2F472E-AA8E-4301-A0A1-71CA0538A8E4}">
      <dgm:prSet/>
      <dgm:spPr/>
      <dgm:t>
        <a:bodyPr/>
        <a:lstStyle/>
        <a:p>
          <a:endParaRPr lang="en-US"/>
        </a:p>
      </dgm:t>
    </dgm:pt>
    <dgm:pt modelId="{2D5F5227-37FC-4244-B788-FAF0AA29E33A}">
      <dgm:prSet phldrT="[Text]" custT="1"/>
      <dgm:spPr/>
      <dgm:t>
        <a:bodyPr/>
        <a:lstStyle/>
        <a:p>
          <a:r>
            <a:rPr lang="ka-GE" sz="2000" b="1" dirty="0" smtClean="0"/>
            <a:t>ფარმაცევტული</a:t>
          </a:r>
          <a:r>
            <a:rPr lang="ka-GE" sz="1000" b="1" dirty="0" smtClean="0"/>
            <a:t> </a:t>
          </a:r>
          <a:r>
            <a:rPr lang="ka-GE" sz="2000" b="1" dirty="0" smtClean="0"/>
            <a:t>დაწესებულება</a:t>
          </a:r>
          <a:endParaRPr lang="en-US" sz="2000" dirty="0"/>
        </a:p>
      </dgm:t>
    </dgm:pt>
    <dgm:pt modelId="{AB9BC9AB-9FD7-4B84-A827-7C364807F24E}" type="parTrans" cxnId="{EF3AA307-3DA5-461E-954B-10B72AC599BC}">
      <dgm:prSet/>
      <dgm:spPr/>
      <dgm:t>
        <a:bodyPr/>
        <a:lstStyle/>
        <a:p>
          <a:endParaRPr lang="en-US"/>
        </a:p>
      </dgm:t>
    </dgm:pt>
    <dgm:pt modelId="{838FCC1A-6D10-4495-9138-5E95A1237E16}" type="sibTrans" cxnId="{EF3AA307-3DA5-461E-954B-10B72AC599BC}">
      <dgm:prSet/>
      <dgm:spPr/>
      <dgm:t>
        <a:bodyPr/>
        <a:lstStyle/>
        <a:p>
          <a:endParaRPr lang="en-US"/>
        </a:p>
      </dgm:t>
    </dgm:pt>
    <dgm:pt modelId="{B034F4DE-BCD3-47D0-9F98-96E16910BC3B}">
      <dgm:prSet phldrT="[Text]" custT="1"/>
      <dgm:spPr/>
      <dgm:t>
        <a:bodyPr/>
        <a:lstStyle/>
        <a:p>
          <a:r>
            <a:rPr lang="ka-GE" sz="2000" b="1" dirty="0" smtClean="0"/>
            <a:t>პაციენტი</a:t>
          </a:r>
          <a:endParaRPr lang="en-US" sz="2000" dirty="0"/>
        </a:p>
      </dgm:t>
    </dgm:pt>
    <dgm:pt modelId="{B3A7F0EB-4E19-4820-89F9-A6F88CEF1635}" type="parTrans" cxnId="{A1FDA801-651F-4D40-8DF5-CA7FD74EF830}">
      <dgm:prSet/>
      <dgm:spPr/>
      <dgm:t>
        <a:bodyPr/>
        <a:lstStyle/>
        <a:p>
          <a:endParaRPr lang="en-US"/>
        </a:p>
      </dgm:t>
    </dgm:pt>
    <dgm:pt modelId="{C76ACA09-5749-43BC-B87F-DBF68912FEEF}" type="sibTrans" cxnId="{A1FDA801-651F-4D40-8DF5-CA7FD74EF830}">
      <dgm:prSet/>
      <dgm:spPr/>
      <dgm:t>
        <a:bodyPr/>
        <a:lstStyle/>
        <a:p>
          <a:endParaRPr lang="en-US"/>
        </a:p>
      </dgm:t>
    </dgm:pt>
    <dgm:pt modelId="{C3ED43D2-DAC2-475F-89C0-89CD1A3F6BBF}">
      <dgm:prSet/>
      <dgm:spPr/>
      <dgm:t>
        <a:bodyPr/>
        <a:lstStyle/>
        <a:p>
          <a:r>
            <a:rPr lang="ka-GE" dirty="0" smtClean="0"/>
            <a:t>პაციენტისთვის ელ. სახით დანიშნულების გაფორმება</a:t>
          </a:r>
          <a:endParaRPr lang="en-US" dirty="0"/>
        </a:p>
      </dgm:t>
    </dgm:pt>
    <dgm:pt modelId="{780D89E7-4730-42DA-B551-1B31319E4998}" type="parTrans" cxnId="{088F8708-2989-4AD9-BFA2-91E04F76CC11}">
      <dgm:prSet/>
      <dgm:spPr/>
      <dgm:t>
        <a:bodyPr/>
        <a:lstStyle/>
        <a:p>
          <a:endParaRPr lang="en-US"/>
        </a:p>
      </dgm:t>
    </dgm:pt>
    <dgm:pt modelId="{E157A911-64C1-449A-8600-D13B753282AA}" type="sibTrans" cxnId="{088F8708-2989-4AD9-BFA2-91E04F76CC11}">
      <dgm:prSet/>
      <dgm:spPr/>
      <dgm:t>
        <a:bodyPr/>
        <a:lstStyle/>
        <a:p>
          <a:endParaRPr lang="en-US"/>
        </a:p>
      </dgm:t>
    </dgm:pt>
    <dgm:pt modelId="{C2E28FD7-CF2A-42EF-866A-9A565F291A93}">
      <dgm:prSet/>
      <dgm:spPr/>
      <dgm:t>
        <a:bodyPr/>
        <a:lstStyle/>
        <a:p>
          <a:r>
            <a:rPr lang="ka-GE" dirty="0" smtClean="0"/>
            <a:t>ელ. დანიშნულების ნახვა და რეალიზაცია</a:t>
          </a:r>
          <a:endParaRPr lang="en-US" dirty="0"/>
        </a:p>
      </dgm:t>
    </dgm:pt>
    <dgm:pt modelId="{0D0C43BC-07CD-4DD3-AB96-2ACEB433B862}" type="parTrans" cxnId="{0713400B-E9A6-46E3-A4FF-C8740FEADDEA}">
      <dgm:prSet/>
      <dgm:spPr/>
      <dgm:t>
        <a:bodyPr/>
        <a:lstStyle/>
        <a:p>
          <a:endParaRPr lang="en-US"/>
        </a:p>
      </dgm:t>
    </dgm:pt>
    <dgm:pt modelId="{3D1B412D-F60E-46CA-AA03-FFC5AF82E79B}" type="sibTrans" cxnId="{0713400B-E9A6-46E3-A4FF-C8740FEADDEA}">
      <dgm:prSet/>
      <dgm:spPr/>
      <dgm:t>
        <a:bodyPr/>
        <a:lstStyle/>
        <a:p>
          <a:endParaRPr lang="en-US"/>
        </a:p>
      </dgm:t>
    </dgm:pt>
    <dgm:pt modelId="{8DB17C81-A0C5-429C-B8D3-F68CD6204C6B}">
      <dgm:prSet/>
      <dgm:spPr/>
      <dgm:t>
        <a:bodyPr/>
        <a:lstStyle/>
        <a:p>
          <a:r>
            <a:rPr lang="ka-GE" dirty="0" smtClean="0"/>
            <a:t>ელ. დანიშნულების ვალიდურობის სტატუსის კონტროლის, მისი მთლიანი ან ნაწილობრივი ხარჯვის, ასევე, მის პერსონალურ მონაცემებზე წვდომის შემთხვევების ნახვის შესაძლებლობა</a:t>
          </a:r>
          <a:endParaRPr lang="en-US" dirty="0"/>
        </a:p>
      </dgm:t>
    </dgm:pt>
    <dgm:pt modelId="{20566C39-77C1-47BD-A9D1-DA3ED639A70B}" type="parTrans" cxnId="{51374A65-CE51-47D7-AE8A-5F3983E5E89F}">
      <dgm:prSet/>
      <dgm:spPr/>
      <dgm:t>
        <a:bodyPr/>
        <a:lstStyle/>
        <a:p>
          <a:endParaRPr lang="en-US"/>
        </a:p>
      </dgm:t>
    </dgm:pt>
    <dgm:pt modelId="{D75C49DE-CD32-4713-9398-20D2648741A6}" type="sibTrans" cxnId="{51374A65-CE51-47D7-AE8A-5F3983E5E89F}">
      <dgm:prSet/>
      <dgm:spPr/>
      <dgm:t>
        <a:bodyPr/>
        <a:lstStyle/>
        <a:p>
          <a:endParaRPr lang="en-US"/>
        </a:p>
      </dgm:t>
    </dgm:pt>
    <dgm:pt modelId="{7BB136C7-2BFE-4DF3-93A0-A0366A29CA52}" type="pres">
      <dgm:prSet presAssocID="{93A83CAA-18C8-434A-B76E-D7D89DA3DD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64B6DF1-0888-4566-AA49-D70644D0DC79}" type="pres">
      <dgm:prSet presAssocID="{6F9B766F-45E9-458A-9938-AFD6F1EE39D5}" presName="hierRoot1" presStyleCnt="0">
        <dgm:presLayoutVars>
          <dgm:hierBranch val="init"/>
        </dgm:presLayoutVars>
      </dgm:prSet>
      <dgm:spPr/>
    </dgm:pt>
    <dgm:pt modelId="{002F114F-8EF0-499B-A47D-5E9380C98684}" type="pres">
      <dgm:prSet presAssocID="{6F9B766F-45E9-458A-9938-AFD6F1EE39D5}" presName="rootComposite1" presStyleCnt="0"/>
      <dgm:spPr/>
    </dgm:pt>
    <dgm:pt modelId="{81F151D1-1404-4FF0-924F-D78FDABD5B08}" type="pres">
      <dgm:prSet presAssocID="{6F9B766F-45E9-458A-9938-AFD6F1EE39D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5E7E9F-509D-4973-B623-74B72709B350}" type="pres">
      <dgm:prSet presAssocID="{6F9B766F-45E9-458A-9938-AFD6F1EE39D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CF06737-EC7D-4BA3-9B2B-9EF842C9FD47}" type="pres">
      <dgm:prSet presAssocID="{6F9B766F-45E9-458A-9938-AFD6F1EE39D5}" presName="hierChild2" presStyleCnt="0"/>
      <dgm:spPr/>
    </dgm:pt>
    <dgm:pt modelId="{9E4DE94B-6EEF-467E-87D8-FD0AAF75D369}" type="pres">
      <dgm:prSet presAssocID="{6867EC07-10D3-4C81-B9AD-B12131D8B130}" presName="Name37" presStyleLbl="parChTrans1D2" presStyleIdx="0" presStyleCnt="3"/>
      <dgm:spPr/>
      <dgm:t>
        <a:bodyPr/>
        <a:lstStyle/>
        <a:p>
          <a:endParaRPr lang="en-US"/>
        </a:p>
      </dgm:t>
    </dgm:pt>
    <dgm:pt modelId="{2B8D16E3-7569-44A3-BD44-9B109159F330}" type="pres">
      <dgm:prSet presAssocID="{55080A77-22AC-42A4-8CEC-B3CA825F3D3F}" presName="hierRoot2" presStyleCnt="0">
        <dgm:presLayoutVars>
          <dgm:hierBranch val="init"/>
        </dgm:presLayoutVars>
      </dgm:prSet>
      <dgm:spPr/>
    </dgm:pt>
    <dgm:pt modelId="{4638BD8B-A28F-4D8D-B5E4-5C877EEB33D7}" type="pres">
      <dgm:prSet presAssocID="{55080A77-22AC-42A4-8CEC-B3CA825F3D3F}" presName="rootComposite" presStyleCnt="0"/>
      <dgm:spPr/>
    </dgm:pt>
    <dgm:pt modelId="{0B63B7D7-7052-4AD3-8D09-E908FAE63172}" type="pres">
      <dgm:prSet presAssocID="{55080A77-22AC-42A4-8CEC-B3CA825F3D3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97E19A-1FD3-404C-95E9-BC0C7FE65775}" type="pres">
      <dgm:prSet presAssocID="{55080A77-22AC-42A4-8CEC-B3CA825F3D3F}" presName="rootConnector" presStyleLbl="node2" presStyleIdx="0" presStyleCnt="3"/>
      <dgm:spPr/>
      <dgm:t>
        <a:bodyPr/>
        <a:lstStyle/>
        <a:p>
          <a:endParaRPr lang="en-US"/>
        </a:p>
      </dgm:t>
    </dgm:pt>
    <dgm:pt modelId="{36C681C5-5917-42CC-8081-D877CFA15F33}" type="pres">
      <dgm:prSet presAssocID="{55080A77-22AC-42A4-8CEC-B3CA825F3D3F}" presName="hierChild4" presStyleCnt="0"/>
      <dgm:spPr/>
    </dgm:pt>
    <dgm:pt modelId="{098523B4-3AD9-49F5-924C-FE4850135E3D}" type="pres">
      <dgm:prSet presAssocID="{780D89E7-4730-42DA-B551-1B31319E4998}" presName="Name37" presStyleLbl="parChTrans1D3" presStyleIdx="0" presStyleCnt="3"/>
      <dgm:spPr/>
      <dgm:t>
        <a:bodyPr/>
        <a:lstStyle/>
        <a:p>
          <a:endParaRPr lang="en-US"/>
        </a:p>
      </dgm:t>
    </dgm:pt>
    <dgm:pt modelId="{98122D92-4C94-4442-AFB9-DC6E957C5646}" type="pres">
      <dgm:prSet presAssocID="{C3ED43D2-DAC2-475F-89C0-89CD1A3F6BBF}" presName="hierRoot2" presStyleCnt="0">
        <dgm:presLayoutVars>
          <dgm:hierBranch val="init"/>
        </dgm:presLayoutVars>
      </dgm:prSet>
      <dgm:spPr/>
    </dgm:pt>
    <dgm:pt modelId="{2FD474DB-B57A-448F-B0FE-B2E758E078E9}" type="pres">
      <dgm:prSet presAssocID="{C3ED43D2-DAC2-475F-89C0-89CD1A3F6BBF}" presName="rootComposite" presStyleCnt="0"/>
      <dgm:spPr/>
    </dgm:pt>
    <dgm:pt modelId="{7884D242-C92F-4347-8315-CC0952868FE8}" type="pres">
      <dgm:prSet presAssocID="{C3ED43D2-DAC2-475F-89C0-89CD1A3F6BBF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3C5FA7-0842-4B2E-B62E-B884B22CCCD0}" type="pres">
      <dgm:prSet presAssocID="{C3ED43D2-DAC2-475F-89C0-89CD1A3F6BBF}" presName="rootConnector" presStyleLbl="node3" presStyleIdx="0" presStyleCnt="3"/>
      <dgm:spPr/>
      <dgm:t>
        <a:bodyPr/>
        <a:lstStyle/>
        <a:p>
          <a:endParaRPr lang="en-US"/>
        </a:p>
      </dgm:t>
    </dgm:pt>
    <dgm:pt modelId="{A1ADAC65-EC85-4408-BDE0-4EAD132E17DF}" type="pres">
      <dgm:prSet presAssocID="{C3ED43D2-DAC2-475F-89C0-89CD1A3F6BBF}" presName="hierChild4" presStyleCnt="0"/>
      <dgm:spPr/>
    </dgm:pt>
    <dgm:pt modelId="{DCDA940C-0211-442C-90FF-67658D5D1168}" type="pres">
      <dgm:prSet presAssocID="{C3ED43D2-DAC2-475F-89C0-89CD1A3F6BBF}" presName="hierChild5" presStyleCnt="0"/>
      <dgm:spPr/>
    </dgm:pt>
    <dgm:pt modelId="{303192A0-317F-43CE-B07C-7720870E4A80}" type="pres">
      <dgm:prSet presAssocID="{55080A77-22AC-42A4-8CEC-B3CA825F3D3F}" presName="hierChild5" presStyleCnt="0"/>
      <dgm:spPr/>
    </dgm:pt>
    <dgm:pt modelId="{00EA34A4-D8F3-40FB-B402-6E5550F79BEF}" type="pres">
      <dgm:prSet presAssocID="{AB9BC9AB-9FD7-4B84-A827-7C364807F24E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FC4E0B6-EAD8-4DAB-9C91-C83E11D9C478}" type="pres">
      <dgm:prSet presAssocID="{2D5F5227-37FC-4244-B788-FAF0AA29E33A}" presName="hierRoot2" presStyleCnt="0">
        <dgm:presLayoutVars>
          <dgm:hierBranch val="init"/>
        </dgm:presLayoutVars>
      </dgm:prSet>
      <dgm:spPr/>
    </dgm:pt>
    <dgm:pt modelId="{6E04FF0E-8764-42D2-9E61-C21826AF487B}" type="pres">
      <dgm:prSet presAssocID="{2D5F5227-37FC-4244-B788-FAF0AA29E33A}" presName="rootComposite" presStyleCnt="0"/>
      <dgm:spPr/>
    </dgm:pt>
    <dgm:pt modelId="{4D995938-DECB-4FA2-92B0-B1115022D7E9}" type="pres">
      <dgm:prSet presAssocID="{2D5F5227-37FC-4244-B788-FAF0AA29E33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9C4438-43F4-4656-ADAC-72B5E9F1C5B7}" type="pres">
      <dgm:prSet presAssocID="{2D5F5227-37FC-4244-B788-FAF0AA29E33A}" presName="rootConnector" presStyleLbl="node2" presStyleIdx="1" presStyleCnt="3"/>
      <dgm:spPr/>
      <dgm:t>
        <a:bodyPr/>
        <a:lstStyle/>
        <a:p>
          <a:endParaRPr lang="en-US"/>
        </a:p>
      </dgm:t>
    </dgm:pt>
    <dgm:pt modelId="{A4B006AE-E242-4BAA-BE8B-1C4F47F2A571}" type="pres">
      <dgm:prSet presAssocID="{2D5F5227-37FC-4244-B788-FAF0AA29E33A}" presName="hierChild4" presStyleCnt="0"/>
      <dgm:spPr/>
    </dgm:pt>
    <dgm:pt modelId="{E03F55E6-6D64-4DAA-9F2B-F7A2AE3F7067}" type="pres">
      <dgm:prSet presAssocID="{0D0C43BC-07CD-4DD3-AB96-2ACEB433B862}" presName="Name37" presStyleLbl="parChTrans1D3" presStyleIdx="1" presStyleCnt="3"/>
      <dgm:spPr/>
      <dgm:t>
        <a:bodyPr/>
        <a:lstStyle/>
        <a:p>
          <a:endParaRPr lang="en-US"/>
        </a:p>
      </dgm:t>
    </dgm:pt>
    <dgm:pt modelId="{FABACF3B-5D3F-4470-BA2F-86B5AA9FC6FF}" type="pres">
      <dgm:prSet presAssocID="{C2E28FD7-CF2A-42EF-866A-9A565F291A93}" presName="hierRoot2" presStyleCnt="0">
        <dgm:presLayoutVars>
          <dgm:hierBranch val="init"/>
        </dgm:presLayoutVars>
      </dgm:prSet>
      <dgm:spPr/>
    </dgm:pt>
    <dgm:pt modelId="{F51C4C0F-7212-4BBC-8AA5-14F612772C55}" type="pres">
      <dgm:prSet presAssocID="{C2E28FD7-CF2A-42EF-866A-9A565F291A93}" presName="rootComposite" presStyleCnt="0"/>
      <dgm:spPr/>
    </dgm:pt>
    <dgm:pt modelId="{64F02EE6-363C-4899-A2A7-0FE651FAD7FA}" type="pres">
      <dgm:prSet presAssocID="{C2E28FD7-CF2A-42EF-866A-9A565F291A93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257241-C534-42A6-B983-79FFB5274770}" type="pres">
      <dgm:prSet presAssocID="{C2E28FD7-CF2A-42EF-866A-9A565F291A93}" presName="rootConnector" presStyleLbl="node3" presStyleIdx="1" presStyleCnt="3"/>
      <dgm:spPr/>
      <dgm:t>
        <a:bodyPr/>
        <a:lstStyle/>
        <a:p>
          <a:endParaRPr lang="en-US"/>
        </a:p>
      </dgm:t>
    </dgm:pt>
    <dgm:pt modelId="{5D25E2D7-0526-4874-BBBC-4181D1E22897}" type="pres">
      <dgm:prSet presAssocID="{C2E28FD7-CF2A-42EF-866A-9A565F291A93}" presName="hierChild4" presStyleCnt="0"/>
      <dgm:spPr/>
    </dgm:pt>
    <dgm:pt modelId="{271A64D1-F30F-4C70-84CE-9F0E2B534C36}" type="pres">
      <dgm:prSet presAssocID="{C2E28FD7-CF2A-42EF-866A-9A565F291A93}" presName="hierChild5" presStyleCnt="0"/>
      <dgm:spPr/>
    </dgm:pt>
    <dgm:pt modelId="{EE7D416C-A269-4CCB-92C0-B4EEEAE894EB}" type="pres">
      <dgm:prSet presAssocID="{2D5F5227-37FC-4244-B788-FAF0AA29E33A}" presName="hierChild5" presStyleCnt="0"/>
      <dgm:spPr/>
    </dgm:pt>
    <dgm:pt modelId="{96F3061C-6C17-41FB-9561-B783735B488F}" type="pres">
      <dgm:prSet presAssocID="{B3A7F0EB-4E19-4820-89F9-A6F88CEF1635}" presName="Name37" presStyleLbl="parChTrans1D2" presStyleIdx="2" presStyleCnt="3"/>
      <dgm:spPr/>
      <dgm:t>
        <a:bodyPr/>
        <a:lstStyle/>
        <a:p>
          <a:endParaRPr lang="en-US"/>
        </a:p>
      </dgm:t>
    </dgm:pt>
    <dgm:pt modelId="{94D97CD0-0A76-4602-8875-8275165311A2}" type="pres">
      <dgm:prSet presAssocID="{B034F4DE-BCD3-47D0-9F98-96E16910BC3B}" presName="hierRoot2" presStyleCnt="0">
        <dgm:presLayoutVars>
          <dgm:hierBranch val="init"/>
        </dgm:presLayoutVars>
      </dgm:prSet>
      <dgm:spPr/>
    </dgm:pt>
    <dgm:pt modelId="{9D2742FA-F2AC-414E-AA96-5C522B4F9548}" type="pres">
      <dgm:prSet presAssocID="{B034F4DE-BCD3-47D0-9F98-96E16910BC3B}" presName="rootComposite" presStyleCnt="0"/>
      <dgm:spPr/>
    </dgm:pt>
    <dgm:pt modelId="{E7CD2950-1713-458B-AC01-6A63CDE52AA0}" type="pres">
      <dgm:prSet presAssocID="{B034F4DE-BCD3-47D0-9F98-96E16910BC3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EF0833-B174-470D-9F4F-904C53A05BB7}" type="pres">
      <dgm:prSet presAssocID="{B034F4DE-BCD3-47D0-9F98-96E16910BC3B}" presName="rootConnector" presStyleLbl="node2" presStyleIdx="2" presStyleCnt="3"/>
      <dgm:spPr/>
      <dgm:t>
        <a:bodyPr/>
        <a:lstStyle/>
        <a:p>
          <a:endParaRPr lang="en-US"/>
        </a:p>
      </dgm:t>
    </dgm:pt>
    <dgm:pt modelId="{3F21ABD2-F939-4A6E-9461-5CC5C4727E83}" type="pres">
      <dgm:prSet presAssocID="{B034F4DE-BCD3-47D0-9F98-96E16910BC3B}" presName="hierChild4" presStyleCnt="0"/>
      <dgm:spPr/>
    </dgm:pt>
    <dgm:pt modelId="{3E8CDE9A-FE96-488E-9C8C-332F9F260D67}" type="pres">
      <dgm:prSet presAssocID="{20566C39-77C1-47BD-A9D1-DA3ED639A70B}" presName="Name37" presStyleLbl="parChTrans1D3" presStyleIdx="2" presStyleCnt="3"/>
      <dgm:spPr/>
      <dgm:t>
        <a:bodyPr/>
        <a:lstStyle/>
        <a:p>
          <a:endParaRPr lang="en-US"/>
        </a:p>
      </dgm:t>
    </dgm:pt>
    <dgm:pt modelId="{8ADAA1F2-3C56-4E6B-8CE4-E36090681BF0}" type="pres">
      <dgm:prSet presAssocID="{8DB17C81-A0C5-429C-B8D3-F68CD6204C6B}" presName="hierRoot2" presStyleCnt="0">
        <dgm:presLayoutVars>
          <dgm:hierBranch val="init"/>
        </dgm:presLayoutVars>
      </dgm:prSet>
      <dgm:spPr/>
    </dgm:pt>
    <dgm:pt modelId="{6C26EFDA-81D6-4E4C-A40F-192540226BC8}" type="pres">
      <dgm:prSet presAssocID="{8DB17C81-A0C5-429C-B8D3-F68CD6204C6B}" presName="rootComposite" presStyleCnt="0"/>
      <dgm:spPr/>
    </dgm:pt>
    <dgm:pt modelId="{8E9F8C0C-5340-4D3E-9E4D-CBFC407D3100}" type="pres">
      <dgm:prSet presAssocID="{8DB17C81-A0C5-429C-B8D3-F68CD6204C6B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3E3AF8-E272-4390-ABBC-059D1C263869}" type="pres">
      <dgm:prSet presAssocID="{8DB17C81-A0C5-429C-B8D3-F68CD6204C6B}" presName="rootConnector" presStyleLbl="node3" presStyleIdx="2" presStyleCnt="3"/>
      <dgm:spPr/>
      <dgm:t>
        <a:bodyPr/>
        <a:lstStyle/>
        <a:p>
          <a:endParaRPr lang="en-US"/>
        </a:p>
      </dgm:t>
    </dgm:pt>
    <dgm:pt modelId="{4BF87F78-82DC-40D4-A0BD-1D134DCB22FE}" type="pres">
      <dgm:prSet presAssocID="{8DB17C81-A0C5-429C-B8D3-F68CD6204C6B}" presName="hierChild4" presStyleCnt="0"/>
      <dgm:spPr/>
    </dgm:pt>
    <dgm:pt modelId="{532B182F-57E5-4D67-9F0C-BEA74AAF40AE}" type="pres">
      <dgm:prSet presAssocID="{8DB17C81-A0C5-429C-B8D3-F68CD6204C6B}" presName="hierChild5" presStyleCnt="0"/>
      <dgm:spPr/>
    </dgm:pt>
    <dgm:pt modelId="{B222857C-9B5E-45AC-9D47-FB978EE09D6C}" type="pres">
      <dgm:prSet presAssocID="{B034F4DE-BCD3-47D0-9F98-96E16910BC3B}" presName="hierChild5" presStyleCnt="0"/>
      <dgm:spPr/>
    </dgm:pt>
    <dgm:pt modelId="{3AE443E9-0AA8-4577-9BC1-9ED1906C11ED}" type="pres">
      <dgm:prSet presAssocID="{6F9B766F-45E9-458A-9938-AFD6F1EE39D5}" presName="hierChild3" presStyleCnt="0"/>
      <dgm:spPr/>
    </dgm:pt>
  </dgm:ptLst>
  <dgm:cxnLst>
    <dgm:cxn modelId="{65527DA7-165E-44B8-94CA-17E7441EFECC}" type="presOf" srcId="{B3A7F0EB-4E19-4820-89F9-A6F88CEF1635}" destId="{96F3061C-6C17-41FB-9561-B783735B488F}" srcOrd="0" destOrd="0" presId="urn:microsoft.com/office/officeart/2005/8/layout/orgChart1"/>
    <dgm:cxn modelId="{E0430A99-9126-40F9-96BA-48E235BFDFC8}" type="presOf" srcId="{6F9B766F-45E9-458A-9938-AFD6F1EE39D5}" destId="{B75E7E9F-509D-4973-B623-74B72709B350}" srcOrd="1" destOrd="0" presId="urn:microsoft.com/office/officeart/2005/8/layout/orgChart1"/>
    <dgm:cxn modelId="{51374A65-CE51-47D7-AE8A-5F3983E5E89F}" srcId="{B034F4DE-BCD3-47D0-9F98-96E16910BC3B}" destId="{8DB17C81-A0C5-429C-B8D3-F68CD6204C6B}" srcOrd="0" destOrd="0" parTransId="{20566C39-77C1-47BD-A9D1-DA3ED639A70B}" sibTransId="{D75C49DE-CD32-4713-9398-20D2648741A6}"/>
    <dgm:cxn modelId="{D8C0BC0C-0D32-4981-BD92-6886EE517788}" type="presOf" srcId="{0D0C43BC-07CD-4DD3-AB96-2ACEB433B862}" destId="{E03F55E6-6D64-4DAA-9F2B-F7A2AE3F7067}" srcOrd="0" destOrd="0" presId="urn:microsoft.com/office/officeart/2005/8/layout/orgChart1"/>
    <dgm:cxn modelId="{4CD09DE0-FE73-498C-B2FA-9A8BA9F5E697}" type="presOf" srcId="{B034F4DE-BCD3-47D0-9F98-96E16910BC3B}" destId="{03EF0833-B174-470D-9F4F-904C53A05BB7}" srcOrd="1" destOrd="0" presId="urn:microsoft.com/office/officeart/2005/8/layout/orgChart1"/>
    <dgm:cxn modelId="{DF7EF6AA-77B6-4A6B-8BCB-196B4FE11344}" type="presOf" srcId="{2D5F5227-37FC-4244-B788-FAF0AA29E33A}" destId="{4D995938-DECB-4FA2-92B0-B1115022D7E9}" srcOrd="0" destOrd="0" presId="urn:microsoft.com/office/officeart/2005/8/layout/orgChart1"/>
    <dgm:cxn modelId="{A1FDA801-651F-4D40-8DF5-CA7FD74EF830}" srcId="{6F9B766F-45E9-458A-9938-AFD6F1EE39D5}" destId="{B034F4DE-BCD3-47D0-9F98-96E16910BC3B}" srcOrd="2" destOrd="0" parTransId="{B3A7F0EB-4E19-4820-89F9-A6F88CEF1635}" sibTransId="{C76ACA09-5749-43BC-B87F-DBF68912FEEF}"/>
    <dgm:cxn modelId="{B59AD448-022E-4F12-98A0-3E6D7AC58EB4}" type="presOf" srcId="{B034F4DE-BCD3-47D0-9F98-96E16910BC3B}" destId="{E7CD2950-1713-458B-AC01-6A63CDE52AA0}" srcOrd="0" destOrd="0" presId="urn:microsoft.com/office/officeart/2005/8/layout/orgChart1"/>
    <dgm:cxn modelId="{A8B52112-D39B-4CA9-BF76-E8263039FD23}" type="presOf" srcId="{6867EC07-10D3-4C81-B9AD-B12131D8B130}" destId="{9E4DE94B-6EEF-467E-87D8-FD0AAF75D369}" srcOrd="0" destOrd="0" presId="urn:microsoft.com/office/officeart/2005/8/layout/orgChart1"/>
    <dgm:cxn modelId="{81670FEF-B711-4834-8909-74F6086C3956}" type="presOf" srcId="{C3ED43D2-DAC2-475F-89C0-89CD1A3F6BBF}" destId="{7884D242-C92F-4347-8315-CC0952868FE8}" srcOrd="0" destOrd="0" presId="urn:microsoft.com/office/officeart/2005/8/layout/orgChart1"/>
    <dgm:cxn modelId="{0713400B-E9A6-46E3-A4FF-C8740FEADDEA}" srcId="{2D5F5227-37FC-4244-B788-FAF0AA29E33A}" destId="{C2E28FD7-CF2A-42EF-866A-9A565F291A93}" srcOrd="0" destOrd="0" parTransId="{0D0C43BC-07CD-4DD3-AB96-2ACEB433B862}" sibTransId="{3D1B412D-F60E-46CA-AA03-FFC5AF82E79B}"/>
    <dgm:cxn modelId="{F9593F6A-DFE8-4B40-B130-5056D09F240C}" type="presOf" srcId="{AB9BC9AB-9FD7-4B84-A827-7C364807F24E}" destId="{00EA34A4-D8F3-40FB-B402-6E5550F79BEF}" srcOrd="0" destOrd="0" presId="urn:microsoft.com/office/officeart/2005/8/layout/orgChart1"/>
    <dgm:cxn modelId="{2F5B9168-6A7E-4281-A8E0-730873A2E634}" type="presOf" srcId="{2D5F5227-37FC-4244-B788-FAF0AA29E33A}" destId="{C69C4438-43F4-4656-ADAC-72B5E9F1C5B7}" srcOrd="1" destOrd="0" presId="urn:microsoft.com/office/officeart/2005/8/layout/orgChart1"/>
    <dgm:cxn modelId="{14527746-C36C-44AD-BB0E-8C00B3E5159D}" type="presOf" srcId="{93A83CAA-18C8-434A-B76E-D7D89DA3DDAC}" destId="{7BB136C7-2BFE-4DF3-93A0-A0366A29CA52}" srcOrd="0" destOrd="0" presId="urn:microsoft.com/office/officeart/2005/8/layout/orgChart1"/>
    <dgm:cxn modelId="{56F7D889-D221-41C0-8F77-AB1690F81AF8}" type="presOf" srcId="{8DB17C81-A0C5-429C-B8D3-F68CD6204C6B}" destId="{8E9F8C0C-5340-4D3E-9E4D-CBFC407D3100}" srcOrd="0" destOrd="0" presId="urn:microsoft.com/office/officeart/2005/8/layout/orgChart1"/>
    <dgm:cxn modelId="{F9E5B124-F320-459F-9D77-BFA5BD5CF43F}" type="presOf" srcId="{780D89E7-4730-42DA-B551-1B31319E4998}" destId="{098523B4-3AD9-49F5-924C-FE4850135E3D}" srcOrd="0" destOrd="0" presId="urn:microsoft.com/office/officeart/2005/8/layout/orgChart1"/>
    <dgm:cxn modelId="{83F8B35B-EC96-465C-89C2-C31645A3A290}" type="presOf" srcId="{55080A77-22AC-42A4-8CEC-B3CA825F3D3F}" destId="{3597E19A-1FD3-404C-95E9-BC0C7FE65775}" srcOrd="1" destOrd="0" presId="urn:microsoft.com/office/officeart/2005/8/layout/orgChart1"/>
    <dgm:cxn modelId="{FEBD90B4-E8AB-405C-B691-D0CA652A961A}" type="presOf" srcId="{8DB17C81-A0C5-429C-B8D3-F68CD6204C6B}" destId="{F03E3AF8-E272-4390-ABBC-059D1C263869}" srcOrd="1" destOrd="0" presId="urn:microsoft.com/office/officeart/2005/8/layout/orgChart1"/>
    <dgm:cxn modelId="{EF3AA307-3DA5-461E-954B-10B72AC599BC}" srcId="{6F9B766F-45E9-458A-9938-AFD6F1EE39D5}" destId="{2D5F5227-37FC-4244-B788-FAF0AA29E33A}" srcOrd="1" destOrd="0" parTransId="{AB9BC9AB-9FD7-4B84-A827-7C364807F24E}" sibTransId="{838FCC1A-6D10-4495-9138-5E95A1237E16}"/>
    <dgm:cxn modelId="{E6E0B646-0858-4317-BB8A-3C6216E12616}" type="presOf" srcId="{55080A77-22AC-42A4-8CEC-B3CA825F3D3F}" destId="{0B63B7D7-7052-4AD3-8D09-E908FAE63172}" srcOrd="0" destOrd="0" presId="urn:microsoft.com/office/officeart/2005/8/layout/orgChart1"/>
    <dgm:cxn modelId="{BE1D11BA-E219-4008-86EB-84973D990A52}" type="presOf" srcId="{C2E28FD7-CF2A-42EF-866A-9A565F291A93}" destId="{64F02EE6-363C-4899-A2A7-0FE651FAD7FA}" srcOrd="0" destOrd="0" presId="urn:microsoft.com/office/officeart/2005/8/layout/orgChart1"/>
    <dgm:cxn modelId="{8EF26C88-6182-48FE-B3AD-C3A3116A705B}" srcId="{93A83CAA-18C8-434A-B76E-D7D89DA3DDAC}" destId="{6F9B766F-45E9-458A-9938-AFD6F1EE39D5}" srcOrd="0" destOrd="0" parTransId="{CA784B57-2686-45CD-889D-2C3F4A06BAD4}" sibTransId="{953DE30D-38E5-4161-AB01-0916D9780281}"/>
    <dgm:cxn modelId="{4736758C-AF5B-41AA-BC29-A5C7244A3211}" type="presOf" srcId="{6F9B766F-45E9-458A-9938-AFD6F1EE39D5}" destId="{81F151D1-1404-4FF0-924F-D78FDABD5B08}" srcOrd="0" destOrd="0" presId="urn:microsoft.com/office/officeart/2005/8/layout/orgChart1"/>
    <dgm:cxn modelId="{BF2F472E-AA8E-4301-A0A1-71CA0538A8E4}" srcId="{6F9B766F-45E9-458A-9938-AFD6F1EE39D5}" destId="{55080A77-22AC-42A4-8CEC-B3CA825F3D3F}" srcOrd="0" destOrd="0" parTransId="{6867EC07-10D3-4C81-B9AD-B12131D8B130}" sibTransId="{3A2666F1-A5EB-4BEC-8E8F-85785DF0DB07}"/>
    <dgm:cxn modelId="{C2D26C39-9C68-4DF5-A6F4-ED9239577003}" type="presOf" srcId="{C3ED43D2-DAC2-475F-89C0-89CD1A3F6BBF}" destId="{183C5FA7-0842-4B2E-B62E-B884B22CCCD0}" srcOrd="1" destOrd="0" presId="urn:microsoft.com/office/officeart/2005/8/layout/orgChart1"/>
    <dgm:cxn modelId="{873A714D-91FB-4689-8DEA-78BDAB6E0039}" type="presOf" srcId="{20566C39-77C1-47BD-A9D1-DA3ED639A70B}" destId="{3E8CDE9A-FE96-488E-9C8C-332F9F260D67}" srcOrd="0" destOrd="0" presId="urn:microsoft.com/office/officeart/2005/8/layout/orgChart1"/>
    <dgm:cxn modelId="{99999356-5F12-4B9F-B5B8-4D1B5E94E3E0}" type="presOf" srcId="{C2E28FD7-CF2A-42EF-866A-9A565F291A93}" destId="{F5257241-C534-42A6-B983-79FFB5274770}" srcOrd="1" destOrd="0" presId="urn:microsoft.com/office/officeart/2005/8/layout/orgChart1"/>
    <dgm:cxn modelId="{088F8708-2989-4AD9-BFA2-91E04F76CC11}" srcId="{55080A77-22AC-42A4-8CEC-B3CA825F3D3F}" destId="{C3ED43D2-DAC2-475F-89C0-89CD1A3F6BBF}" srcOrd="0" destOrd="0" parTransId="{780D89E7-4730-42DA-B551-1B31319E4998}" sibTransId="{E157A911-64C1-449A-8600-D13B753282AA}"/>
    <dgm:cxn modelId="{E20FB757-D583-4B6A-869C-2740C7889D0B}" type="presParOf" srcId="{7BB136C7-2BFE-4DF3-93A0-A0366A29CA52}" destId="{864B6DF1-0888-4566-AA49-D70644D0DC79}" srcOrd="0" destOrd="0" presId="urn:microsoft.com/office/officeart/2005/8/layout/orgChart1"/>
    <dgm:cxn modelId="{207C9BFA-9208-45D9-A865-307C0D193002}" type="presParOf" srcId="{864B6DF1-0888-4566-AA49-D70644D0DC79}" destId="{002F114F-8EF0-499B-A47D-5E9380C98684}" srcOrd="0" destOrd="0" presId="urn:microsoft.com/office/officeart/2005/8/layout/orgChart1"/>
    <dgm:cxn modelId="{732842C2-6B1A-4851-873B-E82FD7B2AFE1}" type="presParOf" srcId="{002F114F-8EF0-499B-A47D-5E9380C98684}" destId="{81F151D1-1404-4FF0-924F-D78FDABD5B08}" srcOrd="0" destOrd="0" presId="urn:microsoft.com/office/officeart/2005/8/layout/orgChart1"/>
    <dgm:cxn modelId="{E0CCA2DE-A9DA-4C61-A93D-E3C81EEB0EC8}" type="presParOf" srcId="{002F114F-8EF0-499B-A47D-5E9380C98684}" destId="{B75E7E9F-509D-4973-B623-74B72709B350}" srcOrd="1" destOrd="0" presId="urn:microsoft.com/office/officeart/2005/8/layout/orgChart1"/>
    <dgm:cxn modelId="{28634280-5628-47A7-914D-0D469589565C}" type="presParOf" srcId="{864B6DF1-0888-4566-AA49-D70644D0DC79}" destId="{4CF06737-EC7D-4BA3-9B2B-9EF842C9FD47}" srcOrd="1" destOrd="0" presId="urn:microsoft.com/office/officeart/2005/8/layout/orgChart1"/>
    <dgm:cxn modelId="{BCF4418A-F782-4D33-B453-D7EBCB756725}" type="presParOf" srcId="{4CF06737-EC7D-4BA3-9B2B-9EF842C9FD47}" destId="{9E4DE94B-6EEF-467E-87D8-FD0AAF75D369}" srcOrd="0" destOrd="0" presId="urn:microsoft.com/office/officeart/2005/8/layout/orgChart1"/>
    <dgm:cxn modelId="{8FE16A75-B4F4-486E-B77C-D895883CD441}" type="presParOf" srcId="{4CF06737-EC7D-4BA3-9B2B-9EF842C9FD47}" destId="{2B8D16E3-7569-44A3-BD44-9B109159F330}" srcOrd="1" destOrd="0" presId="urn:microsoft.com/office/officeart/2005/8/layout/orgChart1"/>
    <dgm:cxn modelId="{170E176B-CB20-4D9B-B01E-9E82779CD6D0}" type="presParOf" srcId="{2B8D16E3-7569-44A3-BD44-9B109159F330}" destId="{4638BD8B-A28F-4D8D-B5E4-5C877EEB33D7}" srcOrd="0" destOrd="0" presId="urn:microsoft.com/office/officeart/2005/8/layout/orgChart1"/>
    <dgm:cxn modelId="{00D2A76F-9815-44E3-B309-B182AF820CC0}" type="presParOf" srcId="{4638BD8B-A28F-4D8D-B5E4-5C877EEB33D7}" destId="{0B63B7D7-7052-4AD3-8D09-E908FAE63172}" srcOrd="0" destOrd="0" presId="urn:microsoft.com/office/officeart/2005/8/layout/orgChart1"/>
    <dgm:cxn modelId="{E69DB916-C8AE-4A0D-9DE9-9778AE5BAF8A}" type="presParOf" srcId="{4638BD8B-A28F-4D8D-B5E4-5C877EEB33D7}" destId="{3597E19A-1FD3-404C-95E9-BC0C7FE65775}" srcOrd="1" destOrd="0" presId="urn:microsoft.com/office/officeart/2005/8/layout/orgChart1"/>
    <dgm:cxn modelId="{2C41CF7E-1AA8-4AFE-A7F6-3AB1D070DAE6}" type="presParOf" srcId="{2B8D16E3-7569-44A3-BD44-9B109159F330}" destId="{36C681C5-5917-42CC-8081-D877CFA15F33}" srcOrd="1" destOrd="0" presId="urn:microsoft.com/office/officeart/2005/8/layout/orgChart1"/>
    <dgm:cxn modelId="{C3BE7F59-BE8D-4D47-8B13-A7926B01EF59}" type="presParOf" srcId="{36C681C5-5917-42CC-8081-D877CFA15F33}" destId="{098523B4-3AD9-49F5-924C-FE4850135E3D}" srcOrd="0" destOrd="0" presId="urn:microsoft.com/office/officeart/2005/8/layout/orgChart1"/>
    <dgm:cxn modelId="{0ADFC8A7-E21A-44C1-8BB2-3BE5C412A9A5}" type="presParOf" srcId="{36C681C5-5917-42CC-8081-D877CFA15F33}" destId="{98122D92-4C94-4442-AFB9-DC6E957C5646}" srcOrd="1" destOrd="0" presId="urn:microsoft.com/office/officeart/2005/8/layout/orgChart1"/>
    <dgm:cxn modelId="{B1AF6D94-FF0C-40F8-B485-85CB89DF3F46}" type="presParOf" srcId="{98122D92-4C94-4442-AFB9-DC6E957C5646}" destId="{2FD474DB-B57A-448F-B0FE-B2E758E078E9}" srcOrd="0" destOrd="0" presId="urn:microsoft.com/office/officeart/2005/8/layout/orgChart1"/>
    <dgm:cxn modelId="{D3C33BF8-3F64-41AD-9988-7C72984787EA}" type="presParOf" srcId="{2FD474DB-B57A-448F-B0FE-B2E758E078E9}" destId="{7884D242-C92F-4347-8315-CC0952868FE8}" srcOrd="0" destOrd="0" presId="urn:microsoft.com/office/officeart/2005/8/layout/orgChart1"/>
    <dgm:cxn modelId="{6D896BDD-EC83-4A2E-8AF8-337476265FDE}" type="presParOf" srcId="{2FD474DB-B57A-448F-B0FE-B2E758E078E9}" destId="{183C5FA7-0842-4B2E-B62E-B884B22CCCD0}" srcOrd="1" destOrd="0" presId="urn:microsoft.com/office/officeart/2005/8/layout/orgChart1"/>
    <dgm:cxn modelId="{CD48BEFF-F5DA-478C-BF1C-660B829C2A29}" type="presParOf" srcId="{98122D92-4C94-4442-AFB9-DC6E957C5646}" destId="{A1ADAC65-EC85-4408-BDE0-4EAD132E17DF}" srcOrd="1" destOrd="0" presId="urn:microsoft.com/office/officeart/2005/8/layout/orgChart1"/>
    <dgm:cxn modelId="{0C8C7704-0003-4BD8-98F8-9336B64AAEC0}" type="presParOf" srcId="{98122D92-4C94-4442-AFB9-DC6E957C5646}" destId="{DCDA940C-0211-442C-90FF-67658D5D1168}" srcOrd="2" destOrd="0" presId="urn:microsoft.com/office/officeart/2005/8/layout/orgChart1"/>
    <dgm:cxn modelId="{9B8C6876-CF61-48BC-A14C-7E3E2DF827C1}" type="presParOf" srcId="{2B8D16E3-7569-44A3-BD44-9B109159F330}" destId="{303192A0-317F-43CE-B07C-7720870E4A80}" srcOrd="2" destOrd="0" presId="urn:microsoft.com/office/officeart/2005/8/layout/orgChart1"/>
    <dgm:cxn modelId="{F97A121E-7BC8-4959-9E36-87059A22A570}" type="presParOf" srcId="{4CF06737-EC7D-4BA3-9B2B-9EF842C9FD47}" destId="{00EA34A4-D8F3-40FB-B402-6E5550F79BEF}" srcOrd="2" destOrd="0" presId="urn:microsoft.com/office/officeart/2005/8/layout/orgChart1"/>
    <dgm:cxn modelId="{03616133-F93D-4AD2-9A54-DB59C6E09D38}" type="presParOf" srcId="{4CF06737-EC7D-4BA3-9B2B-9EF842C9FD47}" destId="{FFC4E0B6-EAD8-4DAB-9C91-C83E11D9C478}" srcOrd="3" destOrd="0" presId="urn:microsoft.com/office/officeart/2005/8/layout/orgChart1"/>
    <dgm:cxn modelId="{305678A8-D5F7-438C-9991-094EF3A57137}" type="presParOf" srcId="{FFC4E0B6-EAD8-4DAB-9C91-C83E11D9C478}" destId="{6E04FF0E-8764-42D2-9E61-C21826AF487B}" srcOrd="0" destOrd="0" presId="urn:microsoft.com/office/officeart/2005/8/layout/orgChart1"/>
    <dgm:cxn modelId="{32E8AB39-0F3D-4932-82AA-F79052388767}" type="presParOf" srcId="{6E04FF0E-8764-42D2-9E61-C21826AF487B}" destId="{4D995938-DECB-4FA2-92B0-B1115022D7E9}" srcOrd="0" destOrd="0" presId="urn:microsoft.com/office/officeart/2005/8/layout/orgChart1"/>
    <dgm:cxn modelId="{4BA9CAAB-6B1E-4176-86A1-A3464B626D1A}" type="presParOf" srcId="{6E04FF0E-8764-42D2-9E61-C21826AF487B}" destId="{C69C4438-43F4-4656-ADAC-72B5E9F1C5B7}" srcOrd="1" destOrd="0" presId="urn:microsoft.com/office/officeart/2005/8/layout/orgChart1"/>
    <dgm:cxn modelId="{A883C071-1ABC-434F-A132-F3F6E8FBEBF4}" type="presParOf" srcId="{FFC4E0B6-EAD8-4DAB-9C91-C83E11D9C478}" destId="{A4B006AE-E242-4BAA-BE8B-1C4F47F2A571}" srcOrd="1" destOrd="0" presId="urn:microsoft.com/office/officeart/2005/8/layout/orgChart1"/>
    <dgm:cxn modelId="{F4E4C878-B8FD-404E-A515-B146CFEB97C4}" type="presParOf" srcId="{A4B006AE-E242-4BAA-BE8B-1C4F47F2A571}" destId="{E03F55E6-6D64-4DAA-9F2B-F7A2AE3F7067}" srcOrd="0" destOrd="0" presId="urn:microsoft.com/office/officeart/2005/8/layout/orgChart1"/>
    <dgm:cxn modelId="{926B1C23-49B4-4068-995E-0B0E06BBA9B8}" type="presParOf" srcId="{A4B006AE-E242-4BAA-BE8B-1C4F47F2A571}" destId="{FABACF3B-5D3F-4470-BA2F-86B5AA9FC6FF}" srcOrd="1" destOrd="0" presId="urn:microsoft.com/office/officeart/2005/8/layout/orgChart1"/>
    <dgm:cxn modelId="{A98637BA-0906-4061-8212-40550A0161C3}" type="presParOf" srcId="{FABACF3B-5D3F-4470-BA2F-86B5AA9FC6FF}" destId="{F51C4C0F-7212-4BBC-8AA5-14F612772C55}" srcOrd="0" destOrd="0" presId="urn:microsoft.com/office/officeart/2005/8/layout/orgChart1"/>
    <dgm:cxn modelId="{D3CC765C-9345-41E5-AB2E-42D4152F8D4E}" type="presParOf" srcId="{F51C4C0F-7212-4BBC-8AA5-14F612772C55}" destId="{64F02EE6-363C-4899-A2A7-0FE651FAD7FA}" srcOrd="0" destOrd="0" presId="urn:microsoft.com/office/officeart/2005/8/layout/orgChart1"/>
    <dgm:cxn modelId="{72233800-238C-4881-90FE-B05AC2D01F91}" type="presParOf" srcId="{F51C4C0F-7212-4BBC-8AA5-14F612772C55}" destId="{F5257241-C534-42A6-B983-79FFB5274770}" srcOrd="1" destOrd="0" presId="urn:microsoft.com/office/officeart/2005/8/layout/orgChart1"/>
    <dgm:cxn modelId="{04E159B1-5130-48B2-94E2-D0E1138D247B}" type="presParOf" srcId="{FABACF3B-5D3F-4470-BA2F-86B5AA9FC6FF}" destId="{5D25E2D7-0526-4874-BBBC-4181D1E22897}" srcOrd="1" destOrd="0" presId="urn:microsoft.com/office/officeart/2005/8/layout/orgChart1"/>
    <dgm:cxn modelId="{8B46229D-5BE1-4585-9500-C23BD1F09565}" type="presParOf" srcId="{FABACF3B-5D3F-4470-BA2F-86B5AA9FC6FF}" destId="{271A64D1-F30F-4C70-84CE-9F0E2B534C36}" srcOrd="2" destOrd="0" presId="urn:microsoft.com/office/officeart/2005/8/layout/orgChart1"/>
    <dgm:cxn modelId="{C8536E91-8D20-4B9B-9C23-EA154F04A049}" type="presParOf" srcId="{FFC4E0B6-EAD8-4DAB-9C91-C83E11D9C478}" destId="{EE7D416C-A269-4CCB-92C0-B4EEEAE894EB}" srcOrd="2" destOrd="0" presId="urn:microsoft.com/office/officeart/2005/8/layout/orgChart1"/>
    <dgm:cxn modelId="{579020B7-4AF1-445C-9A62-49A460343DDA}" type="presParOf" srcId="{4CF06737-EC7D-4BA3-9B2B-9EF842C9FD47}" destId="{96F3061C-6C17-41FB-9561-B783735B488F}" srcOrd="4" destOrd="0" presId="urn:microsoft.com/office/officeart/2005/8/layout/orgChart1"/>
    <dgm:cxn modelId="{3716D536-E60C-4B52-AD3F-700A8733116D}" type="presParOf" srcId="{4CF06737-EC7D-4BA3-9B2B-9EF842C9FD47}" destId="{94D97CD0-0A76-4602-8875-8275165311A2}" srcOrd="5" destOrd="0" presId="urn:microsoft.com/office/officeart/2005/8/layout/orgChart1"/>
    <dgm:cxn modelId="{1322F382-52C2-4D3A-B373-8155867CEAB6}" type="presParOf" srcId="{94D97CD0-0A76-4602-8875-8275165311A2}" destId="{9D2742FA-F2AC-414E-AA96-5C522B4F9548}" srcOrd="0" destOrd="0" presId="urn:microsoft.com/office/officeart/2005/8/layout/orgChart1"/>
    <dgm:cxn modelId="{CA2A96A9-BAFF-4A25-97F6-A579291B941E}" type="presParOf" srcId="{9D2742FA-F2AC-414E-AA96-5C522B4F9548}" destId="{E7CD2950-1713-458B-AC01-6A63CDE52AA0}" srcOrd="0" destOrd="0" presId="urn:microsoft.com/office/officeart/2005/8/layout/orgChart1"/>
    <dgm:cxn modelId="{162BAC34-59C2-47D5-B26E-53E0D4608D10}" type="presParOf" srcId="{9D2742FA-F2AC-414E-AA96-5C522B4F9548}" destId="{03EF0833-B174-470D-9F4F-904C53A05BB7}" srcOrd="1" destOrd="0" presId="urn:microsoft.com/office/officeart/2005/8/layout/orgChart1"/>
    <dgm:cxn modelId="{88DA48B5-C783-4AFE-85E6-28FDECD09E0F}" type="presParOf" srcId="{94D97CD0-0A76-4602-8875-8275165311A2}" destId="{3F21ABD2-F939-4A6E-9461-5CC5C4727E83}" srcOrd="1" destOrd="0" presId="urn:microsoft.com/office/officeart/2005/8/layout/orgChart1"/>
    <dgm:cxn modelId="{62A4225A-FCDD-4B89-AE4B-96CF5C52587F}" type="presParOf" srcId="{3F21ABD2-F939-4A6E-9461-5CC5C4727E83}" destId="{3E8CDE9A-FE96-488E-9C8C-332F9F260D67}" srcOrd="0" destOrd="0" presId="urn:microsoft.com/office/officeart/2005/8/layout/orgChart1"/>
    <dgm:cxn modelId="{4D2C30C5-5591-44C4-96AE-75030914A075}" type="presParOf" srcId="{3F21ABD2-F939-4A6E-9461-5CC5C4727E83}" destId="{8ADAA1F2-3C56-4E6B-8CE4-E36090681BF0}" srcOrd="1" destOrd="0" presId="urn:microsoft.com/office/officeart/2005/8/layout/orgChart1"/>
    <dgm:cxn modelId="{E6E81436-AD05-4E5A-95F4-E88046769C44}" type="presParOf" srcId="{8ADAA1F2-3C56-4E6B-8CE4-E36090681BF0}" destId="{6C26EFDA-81D6-4E4C-A40F-192540226BC8}" srcOrd="0" destOrd="0" presId="urn:microsoft.com/office/officeart/2005/8/layout/orgChart1"/>
    <dgm:cxn modelId="{59FC488A-D761-4950-B954-B3B6CB5DCABD}" type="presParOf" srcId="{6C26EFDA-81D6-4E4C-A40F-192540226BC8}" destId="{8E9F8C0C-5340-4D3E-9E4D-CBFC407D3100}" srcOrd="0" destOrd="0" presId="urn:microsoft.com/office/officeart/2005/8/layout/orgChart1"/>
    <dgm:cxn modelId="{2641F93A-1861-4417-A635-17751389BCE3}" type="presParOf" srcId="{6C26EFDA-81D6-4E4C-A40F-192540226BC8}" destId="{F03E3AF8-E272-4390-ABBC-059D1C263869}" srcOrd="1" destOrd="0" presId="urn:microsoft.com/office/officeart/2005/8/layout/orgChart1"/>
    <dgm:cxn modelId="{F1667106-0CF7-4BBE-8323-3C8C8877021E}" type="presParOf" srcId="{8ADAA1F2-3C56-4E6B-8CE4-E36090681BF0}" destId="{4BF87F78-82DC-40D4-A0BD-1D134DCB22FE}" srcOrd="1" destOrd="0" presId="urn:microsoft.com/office/officeart/2005/8/layout/orgChart1"/>
    <dgm:cxn modelId="{E2F50588-0DB9-4134-B6EF-5A89DC56A995}" type="presParOf" srcId="{8ADAA1F2-3C56-4E6B-8CE4-E36090681BF0}" destId="{532B182F-57E5-4D67-9F0C-BEA74AAF40AE}" srcOrd="2" destOrd="0" presId="urn:microsoft.com/office/officeart/2005/8/layout/orgChart1"/>
    <dgm:cxn modelId="{765CAB56-5061-48C8-B502-98087DF93DC0}" type="presParOf" srcId="{94D97CD0-0A76-4602-8875-8275165311A2}" destId="{B222857C-9B5E-45AC-9D47-FB978EE09D6C}" srcOrd="2" destOrd="0" presId="urn:microsoft.com/office/officeart/2005/8/layout/orgChart1"/>
    <dgm:cxn modelId="{9A578417-3FFE-418A-AFE9-EE1E9BB4CA6B}" type="presParOf" srcId="{864B6DF1-0888-4566-AA49-D70644D0DC79}" destId="{3AE443E9-0AA8-4577-9BC1-9ED1906C11E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81C676-27AB-41ED-96DD-FF69AA160279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1EB044-D59F-4836-BAB1-F3F7F9060960}">
      <dgm:prSet phldrT="[Text]"/>
      <dgm:spPr/>
      <dgm:t>
        <a:bodyPr/>
        <a:lstStyle/>
        <a:p>
          <a:r>
            <a:rPr lang="ka-GE" dirty="0" smtClean="0"/>
            <a:t>დღევანდელი მდგომარეობა</a:t>
          </a:r>
          <a:endParaRPr lang="en-US" dirty="0"/>
        </a:p>
      </dgm:t>
    </dgm:pt>
    <dgm:pt modelId="{562A1FEF-70F4-4D7E-9438-A8A9A1790C1F}" type="parTrans" cxnId="{0FC5FAD4-F05E-4DC1-B011-EE101E136D04}">
      <dgm:prSet/>
      <dgm:spPr/>
      <dgm:t>
        <a:bodyPr/>
        <a:lstStyle/>
        <a:p>
          <a:endParaRPr lang="en-US"/>
        </a:p>
      </dgm:t>
    </dgm:pt>
    <dgm:pt modelId="{6F5B2AC3-6049-4B8E-8067-7D6FDCD0ED11}" type="sibTrans" cxnId="{0FC5FAD4-F05E-4DC1-B011-EE101E136D04}">
      <dgm:prSet/>
      <dgm:spPr/>
      <dgm:t>
        <a:bodyPr/>
        <a:lstStyle/>
        <a:p>
          <a:endParaRPr lang="en-US"/>
        </a:p>
      </dgm:t>
    </dgm:pt>
    <dgm:pt modelId="{F1E792D3-28C5-411E-A817-948AD2A6F69F}">
      <dgm:prSet phldrT="[Text]"/>
      <dgm:spPr/>
      <dgm:t>
        <a:bodyPr/>
        <a:lstStyle/>
        <a:p>
          <a:r>
            <a:rPr lang="ka-GE" dirty="0" smtClean="0"/>
            <a:t>ქ. თბილისში  სტაციონარული მომსახურების მიმწოდებლები 2018 წლის 15 თებერვლიდან მეორე ჯგუფს მიკუთვნებული ფარმაცევტული პროდუქტის ფორმა №3 რეცეპტს აწარმოებენ მხოლოდ ელ. სისტემის მეშვეობით</a:t>
          </a:r>
          <a:endParaRPr lang="en-US" dirty="0"/>
        </a:p>
      </dgm:t>
    </dgm:pt>
    <dgm:pt modelId="{AA7FD84C-9D37-417B-8549-956C48F8F827}" type="parTrans" cxnId="{263CB80D-8F55-478A-ADCC-C428A5839CCF}">
      <dgm:prSet/>
      <dgm:spPr/>
      <dgm:t>
        <a:bodyPr/>
        <a:lstStyle/>
        <a:p>
          <a:endParaRPr lang="en-US"/>
        </a:p>
      </dgm:t>
    </dgm:pt>
    <dgm:pt modelId="{F9A09DDE-4FB7-435E-855E-09159DF5D1AC}" type="sibTrans" cxnId="{263CB80D-8F55-478A-ADCC-C428A5839CCF}">
      <dgm:prSet/>
      <dgm:spPr/>
      <dgm:t>
        <a:bodyPr/>
        <a:lstStyle/>
        <a:p>
          <a:endParaRPr lang="en-US"/>
        </a:p>
      </dgm:t>
    </dgm:pt>
    <dgm:pt modelId="{C5D35A03-A475-45EB-9B00-7E6051176F9D}">
      <dgm:prSet phldrT="[Text]"/>
      <dgm:spPr/>
      <dgm:t>
        <a:bodyPr/>
        <a:lstStyle/>
        <a:p>
          <a:r>
            <a:rPr lang="ka-GE" dirty="0" smtClean="0"/>
            <a:t>სისტემა მზადაა იმისთვის, რომ მოხდეს მისი მოქმედების არეალის გაფართოება ქვეყნის დონეზე, რაც მინიმუმამდე შეამცირებს ქაღალდმატარებელი დოკუმენტაციის საჭიროებას. </a:t>
          </a:r>
          <a:endParaRPr lang="en-US" dirty="0" smtClean="0"/>
        </a:p>
        <a:p>
          <a:endParaRPr lang="en-US" dirty="0"/>
        </a:p>
      </dgm:t>
    </dgm:pt>
    <dgm:pt modelId="{68EB8DAD-18BE-47BA-A561-744E53D9F43F}" type="parTrans" cxnId="{AFCC81E5-816F-469F-BADF-3E3D03683AF9}">
      <dgm:prSet/>
      <dgm:spPr/>
      <dgm:t>
        <a:bodyPr/>
        <a:lstStyle/>
        <a:p>
          <a:endParaRPr lang="en-US"/>
        </a:p>
      </dgm:t>
    </dgm:pt>
    <dgm:pt modelId="{9401F546-6645-4091-9559-8DB11E94C7FB}" type="sibTrans" cxnId="{AFCC81E5-816F-469F-BADF-3E3D03683AF9}">
      <dgm:prSet/>
      <dgm:spPr/>
      <dgm:t>
        <a:bodyPr/>
        <a:lstStyle/>
        <a:p>
          <a:endParaRPr lang="en-US"/>
        </a:p>
      </dgm:t>
    </dgm:pt>
    <dgm:pt modelId="{57189383-70A0-4714-BDC8-696EB2969172}" type="pres">
      <dgm:prSet presAssocID="{1681C676-27AB-41ED-96DD-FF69AA16027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9A59971-6755-493A-85A9-0184337DB2ED}" type="pres">
      <dgm:prSet presAssocID="{311EB044-D59F-4836-BAB1-F3F7F9060960}" presName="thickLine" presStyleLbl="alignNode1" presStyleIdx="0" presStyleCnt="1"/>
      <dgm:spPr/>
    </dgm:pt>
    <dgm:pt modelId="{26321A14-DFCE-4214-A157-1A288F327D1F}" type="pres">
      <dgm:prSet presAssocID="{311EB044-D59F-4836-BAB1-F3F7F9060960}" presName="horz1" presStyleCnt="0"/>
      <dgm:spPr/>
    </dgm:pt>
    <dgm:pt modelId="{BC375828-965F-4306-AEDA-5F2965369C1D}" type="pres">
      <dgm:prSet presAssocID="{311EB044-D59F-4836-BAB1-F3F7F9060960}" presName="tx1" presStyleLbl="revTx" presStyleIdx="0" presStyleCnt="3"/>
      <dgm:spPr/>
      <dgm:t>
        <a:bodyPr/>
        <a:lstStyle/>
        <a:p>
          <a:endParaRPr lang="en-US"/>
        </a:p>
      </dgm:t>
    </dgm:pt>
    <dgm:pt modelId="{0D7B0164-E2CD-4B7A-ACFD-9A07C62C6027}" type="pres">
      <dgm:prSet presAssocID="{311EB044-D59F-4836-BAB1-F3F7F9060960}" presName="vert1" presStyleCnt="0"/>
      <dgm:spPr/>
    </dgm:pt>
    <dgm:pt modelId="{056A8791-052F-48C4-B3F8-04FECFA8BDC2}" type="pres">
      <dgm:prSet presAssocID="{F1E792D3-28C5-411E-A817-948AD2A6F69F}" presName="vertSpace2a" presStyleCnt="0"/>
      <dgm:spPr/>
    </dgm:pt>
    <dgm:pt modelId="{9DC407FC-4DF0-4B93-95EA-2A41ACE3D1FC}" type="pres">
      <dgm:prSet presAssocID="{F1E792D3-28C5-411E-A817-948AD2A6F69F}" presName="horz2" presStyleCnt="0"/>
      <dgm:spPr/>
    </dgm:pt>
    <dgm:pt modelId="{3854D22F-E24D-4F16-A3FE-0F51598950B6}" type="pres">
      <dgm:prSet presAssocID="{F1E792D3-28C5-411E-A817-948AD2A6F69F}" presName="horzSpace2" presStyleCnt="0"/>
      <dgm:spPr/>
    </dgm:pt>
    <dgm:pt modelId="{A28E73E7-52EE-4DF4-8641-9DD1BF10B387}" type="pres">
      <dgm:prSet presAssocID="{F1E792D3-28C5-411E-A817-948AD2A6F69F}" presName="tx2" presStyleLbl="revTx" presStyleIdx="1" presStyleCnt="3"/>
      <dgm:spPr/>
      <dgm:t>
        <a:bodyPr/>
        <a:lstStyle/>
        <a:p>
          <a:endParaRPr lang="en-US"/>
        </a:p>
      </dgm:t>
    </dgm:pt>
    <dgm:pt modelId="{18B211D0-B06F-40E2-9CF7-2FA65403AB6B}" type="pres">
      <dgm:prSet presAssocID="{F1E792D3-28C5-411E-A817-948AD2A6F69F}" presName="vert2" presStyleCnt="0"/>
      <dgm:spPr/>
    </dgm:pt>
    <dgm:pt modelId="{5E1F748F-40A8-40B6-94B6-8F9E8FD0CBD3}" type="pres">
      <dgm:prSet presAssocID="{F1E792D3-28C5-411E-A817-948AD2A6F69F}" presName="thinLine2b" presStyleLbl="callout" presStyleIdx="0" presStyleCnt="2"/>
      <dgm:spPr/>
    </dgm:pt>
    <dgm:pt modelId="{ED36CAD2-56E3-4B86-8777-28B937916B2E}" type="pres">
      <dgm:prSet presAssocID="{F1E792D3-28C5-411E-A817-948AD2A6F69F}" presName="vertSpace2b" presStyleCnt="0"/>
      <dgm:spPr/>
    </dgm:pt>
    <dgm:pt modelId="{DB9D8B48-239D-4BC5-86AA-239729CE5567}" type="pres">
      <dgm:prSet presAssocID="{C5D35A03-A475-45EB-9B00-7E6051176F9D}" presName="horz2" presStyleCnt="0"/>
      <dgm:spPr/>
    </dgm:pt>
    <dgm:pt modelId="{FF120B70-5F60-4C47-9C30-E3911032B88E}" type="pres">
      <dgm:prSet presAssocID="{C5D35A03-A475-45EB-9B00-7E6051176F9D}" presName="horzSpace2" presStyleCnt="0"/>
      <dgm:spPr/>
    </dgm:pt>
    <dgm:pt modelId="{8542BF10-D5D4-4555-82A4-DCB2A0FAB17C}" type="pres">
      <dgm:prSet presAssocID="{C5D35A03-A475-45EB-9B00-7E6051176F9D}" presName="tx2" presStyleLbl="revTx" presStyleIdx="2" presStyleCnt="3"/>
      <dgm:spPr/>
      <dgm:t>
        <a:bodyPr/>
        <a:lstStyle/>
        <a:p>
          <a:endParaRPr lang="en-US"/>
        </a:p>
      </dgm:t>
    </dgm:pt>
    <dgm:pt modelId="{E2BA14FE-FDF3-42E8-9DCB-E5AE47F2EAE0}" type="pres">
      <dgm:prSet presAssocID="{C5D35A03-A475-45EB-9B00-7E6051176F9D}" presName="vert2" presStyleCnt="0"/>
      <dgm:spPr/>
    </dgm:pt>
    <dgm:pt modelId="{2B8C57C6-7DB7-4591-8741-871EFADD2A4A}" type="pres">
      <dgm:prSet presAssocID="{C5D35A03-A475-45EB-9B00-7E6051176F9D}" presName="thinLine2b" presStyleLbl="callout" presStyleIdx="1" presStyleCnt="2"/>
      <dgm:spPr/>
    </dgm:pt>
    <dgm:pt modelId="{3436DC38-4D3F-421E-B260-E596EABC0DD3}" type="pres">
      <dgm:prSet presAssocID="{C5D35A03-A475-45EB-9B00-7E6051176F9D}" presName="vertSpace2b" presStyleCnt="0"/>
      <dgm:spPr/>
    </dgm:pt>
  </dgm:ptLst>
  <dgm:cxnLst>
    <dgm:cxn modelId="{7EF9B5FD-38BE-415D-BE8B-D73F2B86533B}" type="presOf" srcId="{F1E792D3-28C5-411E-A817-948AD2A6F69F}" destId="{A28E73E7-52EE-4DF4-8641-9DD1BF10B387}" srcOrd="0" destOrd="0" presId="urn:microsoft.com/office/officeart/2008/layout/LinedList"/>
    <dgm:cxn modelId="{263CB80D-8F55-478A-ADCC-C428A5839CCF}" srcId="{311EB044-D59F-4836-BAB1-F3F7F9060960}" destId="{F1E792D3-28C5-411E-A817-948AD2A6F69F}" srcOrd="0" destOrd="0" parTransId="{AA7FD84C-9D37-417B-8549-956C48F8F827}" sibTransId="{F9A09DDE-4FB7-435E-855E-09159DF5D1AC}"/>
    <dgm:cxn modelId="{7A96493F-6A95-4DA3-A858-7097869D763F}" type="presOf" srcId="{C5D35A03-A475-45EB-9B00-7E6051176F9D}" destId="{8542BF10-D5D4-4555-82A4-DCB2A0FAB17C}" srcOrd="0" destOrd="0" presId="urn:microsoft.com/office/officeart/2008/layout/LinedList"/>
    <dgm:cxn modelId="{D463DC7F-2F21-4FEE-B2E4-463803C39AA9}" type="presOf" srcId="{1681C676-27AB-41ED-96DD-FF69AA160279}" destId="{57189383-70A0-4714-BDC8-696EB2969172}" srcOrd="0" destOrd="0" presId="urn:microsoft.com/office/officeart/2008/layout/LinedList"/>
    <dgm:cxn modelId="{B173F5B5-B496-4F7B-80C4-5072392DA614}" type="presOf" srcId="{311EB044-D59F-4836-BAB1-F3F7F9060960}" destId="{BC375828-965F-4306-AEDA-5F2965369C1D}" srcOrd="0" destOrd="0" presId="urn:microsoft.com/office/officeart/2008/layout/LinedList"/>
    <dgm:cxn modelId="{AFCC81E5-816F-469F-BADF-3E3D03683AF9}" srcId="{311EB044-D59F-4836-BAB1-F3F7F9060960}" destId="{C5D35A03-A475-45EB-9B00-7E6051176F9D}" srcOrd="1" destOrd="0" parTransId="{68EB8DAD-18BE-47BA-A561-744E53D9F43F}" sibTransId="{9401F546-6645-4091-9559-8DB11E94C7FB}"/>
    <dgm:cxn modelId="{0FC5FAD4-F05E-4DC1-B011-EE101E136D04}" srcId="{1681C676-27AB-41ED-96DD-FF69AA160279}" destId="{311EB044-D59F-4836-BAB1-F3F7F9060960}" srcOrd="0" destOrd="0" parTransId="{562A1FEF-70F4-4D7E-9438-A8A9A1790C1F}" sibTransId="{6F5B2AC3-6049-4B8E-8067-7D6FDCD0ED11}"/>
    <dgm:cxn modelId="{43CC9E8F-EB26-42BE-887C-75B7E61FC87C}" type="presParOf" srcId="{57189383-70A0-4714-BDC8-696EB2969172}" destId="{D9A59971-6755-493A-85A9-0184337DB2ED}" srcOrd="0" destOrd="0" presId="urn:microsoft.com/office/officeart/2008/layout/LinedList"/>
    <dgm:cxn modelId="{F1D12ED2-B722-462C-9BE3-F9951B2D2851}" type="presParOf" srcId="{57189383-70A0-4714-BDC8-696EB2969172}" destId="{26321A14-DFCE-4214-A157-1A288F327D1F}" srcOrd="1" destOrd="0" presId="urn:microsoft.com/office/officeart/2008/layout/LinedList"/>
    <dgm:cxn modelId="{D09EC9CC-9ECA-4F81-89F0-41935C962FD6}" type="presParOf" srcId="{26321A14-DFCE-4214-A157-1A288F327D1F}" destId="{BC375828-965F-4306-AEDA-5F2965369C1D}" srcOrd="0" destOrd="0" presId="urn:microsoft.com/office/officeart/2008/layout/LinedList"/>
    <dgm:cxn modelId="{D67CB6A3-5C48-4331-BBB8-453D9EF1F762}" type="presParOf" srcId="{26321A14-DFCE-4214-A157-1A288F327D1F}" destId="{0D7B0164-E2CD-4B7A-ACFD-9A07C62C6027}" srcOrd="1" destOrd="0" presId="urn:microsoft.com/office/officeart/2008/layout/LinedList"/>
    <dgm:cxn modelId="{30FFE011-3FFC-42DB-807B-696706312A7B}" type="presParOf" srcId="{0D7B0164-E2CD-4B7A-ACFD-9A07C62C6027}" destId="{056A8791-052F-48C4-B3F8-04FECFA8BDC2}" srcOrd="0" destOrd="0" presId="urn:microsoft.com/office/officeart/2008/layout/LinedList"/>
    <dgm:cxn modelId="{44AF9C71-EFE3-4FAB-9BAE-DB62AFA42688}" type="presParOf" srcId="{0D7B0164-E2CD-4B7A-ACFD-9A07C62C6027}" destId="{9DC407FC-4DF0-4B93-95EA-2A41ACE3D1FC}" srcOrd="1" destOrd="0" presId="urn:microsoft.com/office/officeart/2008/layout/LinedList"/>
    <dgm:cxn modelId="{229113FC-C9CA-4E9F-86BE-6B5710DCAB84}" type="presParOf" srcId="{9DC407FC-4DF0-4B93-95EA-2A41ACE3D1FC}" destId="{3854D22F-E24D-4F16-A3FE-0F51598950B6}" srcOrd="0" destOrd="0" presId="urn:microsoft.com/office/officeart/2008/layout/LinedList"/>
    <dgm:cxn modelId="{4684219C-9DF2-4746-9B8F-388932143659}" type="presParOf" srcId="{9DC407FC-4DF0-4B93-95EA-2A41ACE3D1FC}" destId="{A28E73E7-52EE-4DF4-8641-9DD1BF10B387}" srcOrd="1" destOrd="0" presId="urn:microsoft.com/office/officeart/2008/layout/LinedList"/>
    <dgm:cxn modelId="{9327929D-75FB-45F5-92C5-ACA956711759}" type="presParOf" srcId="{9DC407FC-4DF0-4B93-95EA-2A41ACE3D1FC}" destId="{18B211D0-B06F-40E2-9CF7-2FA65403AB6B}" srcOrd="2" destOrd="0" presId="urn:microsoft.com/office/officeart/2008/layout/LinedList"/>
    <dgm:cxn modelId="{82662D8B-89A9-44CF-AD8D-6F38C5EB9D5B}" type="presParOf" srcId="{0D7B0164-E2CD-4B7A-ACFD-9A07C62C6027}" destId="{5E1F748F-40A8-40B6-94B6-8F9E8FD0CBD3}" srcOrd="2" destOrd="0" presId="urn:microsoft.com/office/officeart/2008/layout/LinedList"/>
    <dgm:cxn modelId="{3CA0596F-3FAC-46B7-B97D-E4BF210720CC}" type="presParOf" srcId="{0D7B0164-E2CD-4B7A-ACFD-9A07C62C6027}" destId="{ED36CAD2-56E3-4B86-8777-28B937916B2E}" srcOrd="3" destOrd="0" presId="urn:microsoft.com/office/officeart/2008/layout/LinedList"/>
    <dgm:cxn modelId="{86156A4B-E00F-470C-B16B-A51134DE4231}" type="presParOf" srcId="{0D7B0164-E2CD-4B7A-ACFD-9A07C62C6027}" destId="{DB9D8B48-239D-4BC5-86AA-239729CE5567}" srcOrd="4" destOrd="0" presId="urn:microsoft.com/office/officeart/2008/layout/LinedList"/>
    <dgm:cxn modelId="{DCA0D966-1008-43A1-B765-84DC7D28A58E}" type="presParOf" srcId="{DB9D8B48-239D-4BC5-86AA-239729CE5567}" destId="{FF120B70-5F60-4C47-9C30-E3911032B88E}" srcOrd="0" destOrd="0" presId="urn:microsoft.com/office/officeart/2008/layout/LinedList"/>
    <dgm:cxn modelId="{86DF7BF6-502F-4557-8B72-8110CCE45E8A}" type="presParOf" srcId="{DB9D8B48-239D-4BC5-86AA-239729CE5567}" destId="{8542BF10-D5D4-4555-82A4-DCB2A0FAB17C}" srcOrd="1" destOrd="0" presId="urn:microsoft.com/office/officeart/2008/layout/LinedList"/>
    <dgm:cxn modelId="{3E47726F-F6F3-40E0-9216-DCEC2B988CA5}" type="presParOf" srcId="{DB9D8B48-239D-4BC5-86AA-239729CE5567}" destId="{E2BA14FE-FDF3-42E8-9DCB-E5AE47F2EAE0}" srcOrd="2" destOrd="0" presId="urn:microsoft.com/office/officeart/2008/layout/LinedList"/>
    <dgm:cxn modelId="{608E78F4-855A-43A4-B25F-0AF28EE2D9B7}" type="presParOf" srcId="{0D7B0164-E2CD-4B7A-ACFD-9A07C62C6027}" destId="{2B8C57C6-7DB7-4591-8741-871EFADD2A4A}" srcOrd="5" destOrd="0" presId="urn:microsoft.com/office/officeart/2008/layout/LinedList"/>
    <dgm:cxn modelId="{14FF62D2-66BE-4E22-BB55-1FA78F69B4F0}" type="presParOf" srcId="{0D7B0164-E2CD-4B7A-ACFD-9A07C62C6027}" destId="{3436DC38-4D3F-421E-B260-E596EABC0DD3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208015-9EF8-409E-A531-28BC27D5885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BF4FEE-3CFD-4DC2-90E2-4FB0718B9C23}">
      <dgm:prSet phldrT="[Text]" custT="1"/>
      <dgm:spPr/>
      <dgm:t>
        <a:bodyPr/>
        <a:lstStyle/>
        <a:p>
          <a:r>
            <a:rPr lang="ka-GE" sz="2000" b="1" dirty="0" smtClean="0"/>
            <a:t>მიზანი</a:t>
          </a:r>
          <a:endParaRPr lang="en-US" sz="2000" dirty="0"/>
        </a:p>
      </dgm:t>
    </dgm:pt>
    <dgm:pt modelId="{60FCD02E-33CE-4EFA-ACE0-33DF9DAD9BD7}" type="parTrans" cxnId="{0E9EB76D-928D-4029-9829-35AD09BDBBB3}">
      <dgm:prSet/>
      <dgm:spPr/>
      <dgm:t>
        <a:bodyPr/>
        <a:lstStyle/>
        <a:p>
          <a:endParaRPr lang="en-US"/>
        </a:p>
      </dgm:t>
    </dgm:pt>
    <dgm:pt modelId="{21AE3077-0112-4503-98DC-83CCAAF5FA9F}" type="sibTrans" cxnId="{0E9EB76D-928D-4029-9829-35AD09BDBBB3}">
      <dgm:prSet/>
      <dgm:spPr/>
      <dgm:t>
        <a:bodyPr/>
        <a:lstStyle/>
        <a:p>
          <a:endParaRPr lang="en-US"/>
        </a:p>
      </dgm:t>
    </dgm:pt>
    <dgm:pt modelId="{CBE75108-E274-4F37-AA61-81B912F8FC75}">
      <dgm:prSet phldrT="[Text]" custT="1"/>
      <dgm:spPr/>
      <dgm:t>
        <a:bodyPr/>
        <a:lstStyle/>
        <a:p>
          <a:r>
            <a:rPr lang="en-US" sz="1600" dirty="0" err="1" smtClean="0"/>
            <a:t>მოქალაქეთა</a:t>
          </a:r>
          <a:r>
            <a:rPr lang="en-US" sz="1600" dirty="0" smtClean="0"/>
            <a:t> </a:t>
          </a:r>
          <a:r>
            <a:rPr lang="en-US" sz="1600" dirty="0" err="1" smtClean="0"/>
            <a:t>მხრიდან</a:t>
          </a:r>
          <a:r>
            <a:rPr lang="en-US" sz="1600" dirty="0" smtClean="0"/>
            <a:t> </a:t>
          </a:r>
          <a:r>
            <a:rPr lang="en-US" sz="1600" dirty="0" err="1" smtClean="0"/>
            <a:t>სამედიცონო</a:t>
          </a:r>
          <a:r>
            <a:rPr lang="en-US" sz="1600" dirty="0" smtClean="0"/>
            <a:t> </a:t>
          </a:r>
          <a:r>
            <a:rPr lang="en-US" sz="1600" dirty="0" err="1" smtClean="0"/>
            <a:t>საჭიროების</a:t>
          </a:r>
          <a:r>
            <a:rPr lang="en-US" sz="1600" dirty="0" smtClean="0"/>
            <a:t> </a:t>
          </a:r>
          <a:r>
            <a:rPr lang="en-US" sz="1600" dirty="0" err="1" smtClean="0"/>
            <a:t>შესახებ</a:t>
          </a:r>
          <a:r>
            <a:rPr lang="en-US" sz="1600" dirty="0" smtClean="0"/>
            <a:t> </a:t>
          </a:r>
          <a:r>
            <a:rPr lang="en-US" sz="1600" dirty="0" err="1" smtClean="0"/>
            <a:t>გაკეთებული</a:t>
          </a:r>
          <a:r>
            <a:rPr lang="en-US" sz="1600" dirty="0" smtClean="0"/>
            <a:t> </a:t>
          </a:r>
          <a:r>
            <a:rPr lang="en-US" sz="1600" dirty="0" err="1" smtClean="0"/>
            <a:t>მოთხოვნებისა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მათზე</a:t>
          </a:r>
          <a:r>
            <a:rPr lang="en-US" sz="1600" dirty="0" smtClean="0"/>
            <a:t> </a:t>
          </a:r>
          <a:r>
            <a:rPr lang="en-US" sz="1600" dirty="0" err="1" smtClean="0"/>
            <a:t>მიღებული</a:t>
          </a:r>
          <a:r>
            <a:rPr lang="en-US" sz="1600" dirty="0" smtClean="0"/>
            <a:t> </a:t>
          </a:r>
          <a:r>
            <a:rPr lang="en-US" sz="1600" dirty="0" err="1" smtClean="0"/>
            <a:t>გადაწყვეტილებების</a:t>
          </a:r>
          <a:r>
            <a:rPr lang="en-US" sz="1600" dirty="0" smtClean="0"/>
            <a:t> </a:t>
          </a:r>
          <a:r>
            <a:rPr lang="en-US" sz="1600" dirty="0" err="1" smtClean="0"/>
            <a:t>აღრიცხვა</a:t>
          </a:r>
          <a:endParaRPr lang="en-US" sz="1600" dirty="0"/>
        </a:p>
      </dgm:t>
    </dgm:pt>
    <dgm:pt modelId="{3763F7E8-3173-4CBF-927D-908007374B53}" type="parTrans" cxnId="{C8DADB8B-0EE5-4954-BFCD-165C47C0C704}">
      <dgm:prSet/>
      <dgm:spPr/>
      <dgm:t>
        <a:bodyPr/>
        <a:lstStyle/>
        <a:p>
          <a:endParaRPr lang="en-US"/>
        </a:p>
      </dgm:t>
    </dgm:pt>
    <dgm:pt modelId="{FC52652F-3EB7-406A-856B-883A250C6505}" type="sibTrans" cxnId="{C8DADB8B-0EE5-4954-BFCD-165C47C0C704}">
      <dgm:prSet/>
      <dgm:spPr/>
      <dgm:t>
        <a:bodyPr/>
        <a:lstStyle/>
        <a:p>
          <a:endParaRPr lang="en-US"/>
        </a:p>
      </dgm:t>
    </dgm:pt>
    <dgm:pt modelId="{155EF358-93ED-487F-88E1-35D80D8B6958}">
      <dgm:prSet phldrT="[Text]" custT="1"/>
      <dgm:spPr/>
      <dgm:t>
        <a:bodyPr/>
        <a:lstStyle/>
        <a:p>
          <a:r>
            <a:rPr lang="ka-GE" sz="2000" b="1" dirty="0" smtClean="0"/>
            <a:t>ჩართული მხარეები</a:t>
          </a:r>
          <a:endParaRPr lang="en-US" sz="2000" dirty="0"/>
        </a:p>
      </dgm:t>
    </dgm:pt>
    <dgm:pt modelId="{7598B8DA-BC8D-40BA-A7B6-DEF01A2DC51C}" type="parTrans" cxnId="{ADD3B0AA-4296-4443-982E-FBB2353F7C3B}">
      <dgm:prSet/>
      <dgm:spPr/>
      <dgm:t>
        <a:bodyPr/>
        <a:lstStyle/>
        <a:p>
          <a:endParaRPr lang="en-US"/>
        </a:p>
      </dgm:t>
    </dgm:pt>
    <dgm:pt modelId="{AB21544C-4EDE-405C-885C-FA8B8CB50B77}" type="sibTrans" cxnId="{ADD3B0AA-4296-4443-982E-FBB2353F7C3B}">
      <dgm:prSet/>
      <dgm:spPr/>
      <dgm:t>
        <a:bodyPr/>
        <a:lstStyle/>
        <a:p>
          <a:endParaRPr lang="en-US"/>
        </a:p>
      </dgm:t>
    </dgm:pt>
    <dgm:pt modelId="{5AE3268B-AA53-4F44-91CA-2EC29C73C1FE}">
      <dgm:prSet phldrT="[Text]" custT="1"/>
      <dgm:spPr/>
      <dgm:t>
        <a:bodyPr/>
        <a:lstStyle/>
        <a:p>
          <a:r>
            <a:rPr lang="en-US" sz="1800" dirty="0" err="1" smtClean="0"/>
            <a:t>სამინისტრო</a:t>
          </a:r>
          <a:endParaRPr lang="en-US" sz="1800" dirty="0"/>
        </a:p>
      </dgm:t>
    </dgm:pt>
    <dgm:pt modelId="{F7CCE320-FC0A-4ED4-BFEA-B09556882473}" type="parTrans" cxnId="{CE5C7071-CF2F-4D23-A122-357C1322AA35}">
      <dgm:prSet/>
      <dgm:spPr/>
      <dgm:t>
        <a:bodyPr/>
        <a:lstStyle/>
        <a:p>
          <a:endParaRPr lang="en-US"/>
        </a:p>
      </dgm:t>
    </dgm:pt>
    <dgm:pt modelId="{427D3FA1-BD14-4305-93DE-3594BA1DBCCB}" type="sibTrans" cxnId="{CE5C7071-CF2F-4D23-A122-357C1322AA35}">
      <dgm:prSet/>
      <dgm:spPr/>
      <dgm:t>
        <a:bodyPr/>
        <a:lstStyle/>
        <a:p>
          <a:endParaRPr lang="en-US"/>
        </a:p>
      </dgm:t>
    </dgm:pt>
    <dgm:pt modelId="{4F600E88-4138-45F1-A93B-DE8059CB4161}">
      <dgm:prSet custT="1"/>
      <dgm:spPr/>
      <dgm:t>
        <a:bodyPr/>
        <a:lstStyle/>
        <a:p>
          <a:r>
            <a:rPr lang="ka-GE" sz="2000" b="1" dirty="0" smtClean="0"/>
            <a:t>მონაცემთა მოკლე აღწერა</a:t>
          </a:r>
          <a:endParaRPr lang="en-US" sz="2000" dirty="0"/>
        </a:p>
      </dgm:t>
    </dgm:pt>
    <dgm:pt modelId="{2262270C-57F5-4A8F-800E-86FA62B592CF}" type="parTrans" cxnId="{A2136309-910B-4167-9E2C-19FC2C2B0408}">
      <dgm:prSet/>
      <dgm:spPr/>
      <dgm:t>
        <a:bodyPr/>
        <a:lstStyle/>
        <a:p>
          <a:endParaRPr lang="en-US"/>
        </a:p>
      </dgm:t>
    </dgm:pt>
    <dgm:pt modelId="{FDAA5DCB-6000-4A77-B80D-6A32568408D6}" type="sibTrans" cxnId="{A2136309-910B-4167-9E2C-19FC2C2B0408}">
      <dgm:prSet/>
      <dgm:spPr/>
      <dgm:t>
        <a:bodyPr/>
        <a:lstStyle/>
        <a:p>
          <a:endParaRPr lang="en-US"/>
        </a:p>
      </dgm:t>
    </dgm:pt>
    <dgm:pt modelId="{555FB713-2655-4F43-95BD-D6914BC5A6DF}">
      <dgm:prSet custT="1"/>
      <dgm:spPr/>
      <dgm:t>
        <a:bodyPr/>
        <a:lstStyle/>
        <a:p>
          <a:r>
            <a:rPr lang="en-US" sz="1600" dirty="0" err="1" smtClean="0"/>
            <a:t>პირადი</a:t>
          </a:r>
          <a:r>
            <a:rPr lang="en-US" sz="1600" dirty="0" smtClean="0"/>
            <a:t> </a:t>
          </a:r>
          <a:r>
            <a:rPr lang="en-US" sz="1600" dirty="0" err="1" smtClean="0"/>
            <a:t>ინფორმაცია</a:t>
          </a:r>
          <a:r>
            <a:rPr lang="en-US" sz="1600" dirty="0" smtClean="0"/>
            <a:t>, </a:t>
          </a:r>
          <a:r>
            <a:rPr lang="en-US" sz="1600" dirty="0" err="1" smtClean="0"/>
            <a:t>ფორმა</a:t>
          </a:r>
          <a:r>
            <a:rPr lang="en-US" sz="1600" dirty="0" smtClean="0"/>
            <a:t> 100, </a:t>
          </a:r>
          <a:r>
            <a:rPr lang="en-US" sz="1600" dirty="0" err="1" smtClean="0"/>
            <a:t>კალკულაცია</a:t>
          </a:r>
          <a:r>
            <a:rPr lang="en-US" sz="1600" dirty="0" smtClean="0"/>
            <a:t>, </a:t>
          </a:r>
          <a:r>
            <a:rPr lang="en-US" sz="1600" dirty="0" err="1" smtClean="0"/>
            <a:t>საკონტაქტო</a:t>
          </a:r>
          <a:r>
            <a:rPr lang="en-US" sz="1600" dirty="0" smtClean="0"/>
            <a:t> </a:t>
          </a:r>
          <a:r>
            <a:rPr lang="en-US" sz="1600" dirty="0" err="1" smtClean="0"/>
            <a:t>მონაცემები</a:t>
          </a:r>
          <a:r>
            <a:rPr lang="en-US" sz="1600" dirty="0" smtClean="0"/>
            <a:t>, </a:t>
          </a:r>
          <a:r>
            <a:rPr lang="en-US" sz="1600" dirty="0" err="1" smtClean="0"/>
            <a:t>სხვადასხვა</a:t>
          </a:r>
          <a:r>
            <a:rPr lang="en-US" sz="1600" dirty="0" smtClean="0"/>
            <a:t> </a:t>
          </a:r>
          <a:r>
            <a:rPr lang="en-US" sz="1600" dirty="0" err="1" smtClean="0"/>
            <a:t>კატეგორიები</a:t>
          </a:r>
          <a:r>
            <a:rPr lang="en-US" sz="1600" dirty="0" smtClean="0"/>
            <a:t> (</a:t>
          </a:r>
          <a:r>
            <a:rPr lang="en-US" sz="1600" dirty="0" err="1" smtClean="0"/>
            <a:t>შშმ</a:t>
          </a:r>
          <a:r>
            <a:rPr lang="en-US" sz="1600" dirty="0" smtClean="0"/>
            <a:t>, </a:t>
          </a:r>
          <a:r>
            <a:rPr lang="en-US" sz="1600" dirty="0" err="1" smtClean="0"/>
            <a:t>სოციალურად</a:t>
          </a:r>
          <a:r>
            <a:rPr lang="en-US" sz="1600" dirty="0" smtClean="0"/>
            <a:t> </a:t>
          </a:r>
          <a:r>
            <a:rPr lang="en-US" sz="1600" dirty="0" err="1" smtClean="0"/>
            <a:t>დაუცველი</a:t>
          </a:r>
          <a:r>
            <a:rPr lang="en-US" sz="1600" dirty="0" smtClean="0"/>
            <a:t> </a:t>
          </a:r>
          <a:r>
            <a:rPr lang="en-US" sz="1600" dirty="0" err="1" smtClean="0"/>
            <a:t>და</a:t>
          </a:r>
          <a:r>
            <a:rPr lang="en-US" sz="1600" dirty="0" smtClean="0"/>
            <a:t> </a:t>
          </a:r>
          <a:r>
            <a:rPr lang="en-US" sz="1600" dirty="0" err="1" smtClean="0"/>
            <a:t>ა.შ</a:t>
          </a:r>
          <a:r>
            <a:rPr lang="en-US" sz="1600" dirty="0" smtClean="0"/>
            <a:t>.)</a:t>
          </a:r>
          <a:endParaRPr lang="en-US" sz="1600" dirty="0"/>
        </a:p>
      </dgm:t>
    </dgm:pt>
    <dgm:pt modelId="{1789DA56-D9F3-4E66-9004-DA3C6D60DB07}" type="parTrans" cxnId="{F6C5DA2B-BE7D-4357-9A46-1A5A7CBB287B}">
      <dgm:prSet/>
      <dgm:spPr/>
      <dgm:t>
        <a:bodyPr/>
        <a:lstStyle/>
        <a:p>
          <a:endParaRPr lang="en-US"/>
        </a:p>
      </dgm:t>
    </dgm:pt>
    <dgm:pt modelId="{8D596291-ABEF-4B8C-9220-8BA4313268EB}" type="sibTrans" cxnId="{F6C5DA2B-BE7D-4357-9A46-1A5A7CBB287B}">
      <dgm:prSet/>
      <dgm:spPr/>
      <dgm:t>
        <a:bodyPr/>
        <a:lstStyle/>
        <a:p>
          <a:endParaRPr lang="en-US"/>
        </a:p>
      </dgm:t>
    </dgm:pt>
    <dgm:pt modelId="{347EB920-4A3C-42A4-BA4A-128C8FC441F6}">
      <dgm:prSet custT="1"/>
      <dgm:spPr/>
      <dgm:t>
        <a:bodyPr/>
        <a:lstStyle/>
        <a:p>
          <a:r>
            <a:rPr lang="ka-GE" sz="2000" b="1" dirty="0" smtClean="0"/>
            <a:t>სტატუსი და მდგომარეობა</a:t>
          </a:r>
          <a:endParaRPr lang="en-US" sz="2000" dirty="0"/>
        </a:p>
      </dgm:t>
    </dgm:pt>
    <dgm:pt modelId="{AA161C99-699D-491B-92B4-23307B1DFA65}" type="parTrans" cxnId="{541C760A-0BAB-4616-A6E7-144E73FAFA77}">
      <dgm:prSet/>
      <dgm:spPr/>
      <dgm:t>
        <a:bodyPr/>
        <a:lstStyle/>
        <a:p>
          <a:endParaRPr lang="en-US"/>
        </a:p>
      </dgm:t>
    </dgm:pt>
    <dgm:pt modelId="{69D12D9B-E819-4352-ADB0-BD90715AADAC}" type="sibTrans" cxnId="{541C760A-0BAB-4616-A6E7-144E73FAFA77}">
      <dgm:prSet/>
      <dgm:spPr/>
      <dgm:t>
        <a:bodyPr/>
        <a:lstStyle/>
        <a:p>
          <a:endParaRPr lang="en-US"/>
        </a:p>
      </dgm:t>
    </dgm:pt>
    <dgm:pt modelId="{23C6F92B-8F31-403B-8E6F-2826B95AADEA}">
      <dgm:prSet custT="1"/>
      <dgm:spPr/>
      <dgm:t>
        <a:bodyPr/>
        <a:lstStyle/>
        <a:p>
          <a:r>
            <a:rPr lang="en-US" sz="1800" dirty="0" err="1" smtClean="0"/>
            <a:t>გაშვებულია</a:t>
          </a:r>
          <a:endParaRPr lang="en-US" sz="1800" dirty="0"/>
        </a:p>
      </dgm:t>
    </dgm:pt>
    <dgm:pt modelId="{24E25C7E-2E00-4AFF-9FA9-65F0464F1422}" type="parTrans" cxnId="{79F3D0FF-E5C2-49A2-94AF-E669E42A848F}">
      <dgm:prSet/>
      <dgm:spPr/>
      <dgm:t>
        <a:bodyPr/>
        <a:lstStyle/>
        <a:p>
          <a:endParaRPr lang="en-US"/>
        </a:p>
      </dgm:t>
    </dgm:pt>
    <dgm:pt modelId="{7D074BAC-8199-4124-839D-781B73E741A9}" type="sibTrans" cxnId="{79F3D0FF-E5C2-49A2-94AF-E669E42A848F}">
      <dgm:prSet/>
      <dgm:spPr/>
      <dgm:t>
        <a:bodyPr/>
        <a:lstStyle/>
        <a:p>
          <a:endParaRPr lang="en-US"/>
        </a:p>
      </dgm:t>
    </dgm:pt>
    <dgm:pt modelId="{9A0CDC62-BD6D-4F50-96CD-6A56619FBB64}" type="pres">
      <dgm:prSet presAssocID="{45208015-9EF8-409E-A531-28BC27D588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CB4DED-6513-4DC4-A009-CA0515DF46BD}" type="pres">
      <dgm:prSet presAssocID="{EDBF4FEE-3CFD-4DC2-90E2-4FB0718B9C23}" presName="root" presStyleCnt="0"/>
      <dgm:spPr/>
    </dgm:pt>
    <dgm:pt modelId="{5FAFDA4F-EA70-404B-B85B-0882E6DA5B08}" type="pres">
      <dgm:prSet presAssocID="{EDBF4FEE-3CFD-4DC2-90E2-4FB0718B9C23}" presName="rootComposite" presStyleCnt="0"/>
      <dgm:spPr/>
    </dgm:pt>
    <dgm:pt modelId="{B1E4A22B-1D49-41FC-9C74-6D1F7E3D4BCD}" type="pres">
      <dgm:prSet presAssocID="{EDBF4FEE-3CFD-4DC2-90E2-4FB0718B9C23}" presName="rootText" presStyleLbl="node1" presStyleIdx="0" presStyleCnt="4"/>
      <dgm:spPr/>
      <dgm:t>
        <a:bodyPr/>
        <a:lstStyle/>
        <a:p>
          <a:endParaRPr lang="en-US"/>
        </a:p>
      </dgm:t>
    </dgm:pt>
    <dgm:pt modelId="{B16F80D7-D018-425D-9D0A-BEC4F01948B9}" type="pres">
      <dgm:prSet presAssocID="{EDBF4FEE-3CFD-4DC2-90E2-4FB0718B9C23}" presName="rootConnector" presStyleLbl="node1" presStyleIdx="0" presStyleCnt="4"/>
      <dgm:spPr/>
      <dgm:t>
        <a:bodyPr/>
        <a:lstStyle/>
        <a:p>
          <a:endParaRPr lang="en-US"/>
        </a:p>
      </dgm:t>
    </dgm:pt>
    <dgm:pt modelId="{2E5650DB-675D-4784-A928-537485971CD9}" type="pres">
      <dgm:prSet presAssocID="{EDBF4FEE-3CFD-4DC2-90E2-4FB0718B9C23}" presName="childShape" presStyleCnt="0"/>
      <dgm:spPr/>
    </dgm:pt>
    <dgm:pt modelId="{C88B5147-8606-4059-AD93-B5267086382A}" type="pres">
      <dgm:prSet presAssocID="{3763F7E8-3173-4CBF-927D-908007374B5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A10D846-EB43-4BF5-8E61-EBAE860E7192}" type="pres">
      <dgm:prSet presAssocID="{CBE75108-E274-4F37-AA61-81B912F8FC75}" presName="childText" presStyleLbl="bgAcc1" presStyleIdx="0" presStyleCnt="4" custScaleX="128013" custScaleY="203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CD630-2333-46BB-8109-2B7B4E056793}" type="pres">
      <dgm:prSet presAssocID="{155EF358-93ED-487F-88E1-35D80D8B6958}" presName="root" presStyleCnt="0"/>
      <dgm:spPr/>
    </dgm:pt>
    <dgm:pt modelId="{8B483510-09BB-4A57-8825-DD23AD0F36A6}" type="pres">
      <dgm:prSet presAssocID="{155EF358-93ED-487F-88E1-35D80D8B6958}" presName="rootComposite" presStyleCnt="0"/>
      <dgm:spPr/>
    </dgm:pt>
    <dgm:pt modelId="{A5B2074B-2DBF-4353-A012-BFB006AD8C82}" type="pres">
      <dgm:prSet presAssocID="{155EF358-93ED-487F-88E1-35D80D8B6958}" presName="rootText" presStyleLbl="node1" presStyleIdx="1" presStyleCnt="4"/>
      <dgm:spPr/>
      <dgm:t>
        <a:bodyPr/>
        <a:lstStyle/>
        <a:p>
          <a:endParaRPr lang="en-US"/>
        </a:p>
      </dgm:t>
    </dgm:pt>
    <dgm:pt modelId="{4DBA2DBC-CC48-4612-B9A0-221817523572}" type="pres">
      <dgm:prSet presAssocID="{155EF358-93ED-487F-88E1-35D80D8B6958}" presName="rootConnector" presStyleLbl="node1" presStyleIdx="1" presStyleCnt="4"/>
      <dgm:spPr/>
      <dgm:t>
        <a:bodyPr/>
        <a:lstStyle/>
        <a:p>
          <a:endParaRPr lang="en-US"/>
        </a:p>
      </dgm:t>
    </dgm:pt>
    <dgm:pt modelId="{54BF36BE-CE72-4FFC-BCBF-0EA7CDB80BDB}" type="pres">
      <dgm:prSet presAssocID="{155EF358-93ED-487F-88E1-35D80D8B6958}" presName="childShape" presStyleCnt="0"/>
      <dgm:spPr/>
    </dgm:pt>
    <dgm:pt modelId="{766D6292-0095-4A2C-908B-B78B43B67928}" type="pres">
      <dgm:prSet presAssocID="{F7CCE320-FC0A-4ED4-BFEA-B09556882473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910876A-158F-4883-98E2-541451FD450D}" type="pres">
      <dgm:prSet presAssocID="{5AE3268B-AA53-4F44-91CA-2EC29C73C1FE}" presName="childText" presStyleLbl="bgAcc1" presStyleIdx="1" presStyleCnt="4" custScaleX="115205" custScaleY="1959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2D8-013D-46A6-8FFC-09719AADD339}" type="pres">
      <dgm:prSet presAssocID="{4F600E88-4138-45F1-A93B-DE8059CB4161}" presName="root" presStyleCnt="0"/>
      <dgm:spPr/>
    </dgm:pt>
    <dgm:pt modelId="{2D78A443-862F-4EED-BB62-A95C959471D4}" type="pres">
      <dgm:prSet presAssocID="{4F600E88-4138-45F1-A93B-DE8059CB4161}" presName="rootComposite" presStyleCnt="0"/>
      <dgm:spPr/>
    </dgm:pt>
    <dgm:pt modelId="{1EA141F5-BACD-43B8-808E-1E98907C9B72}" type="pres">
      <dgm:prSet presAssocID="{4F600E88-4138-45F1-A93B-DE8059CB4161}" presName="rootText" presStyleLbl="node1" presStyleIdx="2" presStyleCnt="4"/>
      <dgm:spPr/>
      <dgm:t>
        <a:bodyPr/>
        <a:lstStyle/>
        <a:p>
          <a:endParaRPr lang="en-US"/>
        </a:p>
      </dgm:t>
    </dgm:pt>
    <dgm:pt modelId="{ABD4C9F2-CEDF-4B95-B529-6F3B2ABC0763}" type="pres">
      <dgm:prSet presAssocID="{4F600E88-4138-45F1-A93B-DE8059CB4161}" presName="rootConnector" presStyleLbl="node1" presStyleIdx="2" presStyleCnt="4"/>
      <dgm:spPr/>
      <dgm:t>
        <a:bodyPr/>
        <a:lstStyle/>
        <a:p>
          <a:endParaRPr lang="en-US"/>
        </a:p>
      </dgm:t>
    </dgm:pt>
    <dgm:pt modelId="{AB1B6470-6E1C-4C9D-98B7-07BC140B6D53}" type="pres">
      <dgm:prSet presAssocID="{4F600E88-4138-45F1-A93B-DE8059CB4161}" presName="childShape" presStyleCnt="0"/>
      <dgm:spPr/>
    </dgm:pt>
    <dgm:pt modelId="{08137D67-8691-4D3B-9A77-E3D3CBAB4CE3}" type="pres">
      <dgm:prSet presAssocID="{1789DA56-D9F3-4E66-9004-DA3C6D60DB0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7E82A21-C6DF-4762-8ED8-6F8A9EFAE104}" type="pres">
      <dgm:prSet presAssocID="{555FB713-2655-4F43-95BD-D6914BC5A6DF}" presName="childText" presStyleLbl="bgAcc1" presStyleIdx="2" presStyleCnt="4" custScaleX="127829" custScaleY="206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E4BC9-64AB-4822-987D-BAECEFBB6751}" type="pres">
      <dgm:prSet presAssocID="{347EB920-4A3C-42A4-BA4A-128C8FC441F6}" presName="root" presStyleCnt="0"/>
      <dgm:spPr/>
    </dgm:pt>
    <dgm:pt modelId="{241C3866-D054-4A1C-BB0E-56FCCD11A97A}" type="pres">
      <dgm:prSet presAssocID="{347EB920-4A3C-42A4-BA4A-128C8FC441F6}" presName="rootComposite" presStyleCnt="0"/>
      <dgm:spPr/>
    </dgm:pt>
    <dgm:pt modelId="{E6602E5F-0BF7-4083-928B-384B6B6F8850}" type="pres">
      <dgm:prSet presAssocID="{347EB920-4A3C-42A4-BA4A-128C8FC441F6}" presName="rootText" presStyleLbl="node1" presStyleIdx="3" presStyleCnt="4"/>
      <dgm:spPr/>
      <dgm:t>
        <a:bodyPr/>
        <a:lstStyle/>
        <a:p>
          <a:endParaRPr lang="en-US"/>
        </a:p>
      </dgm:t>
    </dgm:pt>
    <dgm:pt modelId="{F83BBB4A-347F-4A62-9F89-FB3238855903}" type="pres">
      <dgm:prSet presAssocID="{347EB920-4A3C-42A4-BA4A-128C8FC441F6}" presName="rootConnector" presStyleLbl="node1" presStyleIdx="3" presStyleCnt="4"/>
      <dgm:spPr/>
      <dgm:t>
        <a:bodyPr/>
        <a:lstStyle/>
        <a:p>
          <a:endParaRPr lang="en-US"/>
        </a:p>
      </dgm:t>
    </dgm:pt>
    <dgm:pt modelId="{9E845BBA-6DB6-4A6D-A048-DA923D243A32}" type="pres">
      <dgm:prSet presAssocID="{347EB920-4A3C-42A4-BA4A-128C8FC441F6}" presName="childShape" presStyleCnt="0"/>
      <dgm:spPr/>
    </dgm:pt>
    <dgm:pt modelId="{8FE8AF2D-32C4-417D-9789-CDC36DF8C9C3}" type="pres">
      <dgm:prSet presAssocID="{24E25C7E-2E00-4AFF-9FA9-65F0464F142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F02F316-367B-4DAB-93C1-E37D36BAED7D}" type="pres">
      <dgm:prSet presAssocID="{23C6F92B-8F31-403B-8E6F-2826B95AADEA}" presName="childText" presStyleLbl="bgAcc1" presStyleIdx="3" presStyleCnt="4" custScaleY="190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440ADA-D840-41DC-AB35-A540639F577B}" type="presOf" srcId="{45208015-9EF8-409E-A531-28BC27D58854}" destId="{9A0CDC62-BD6D-4F50-96CD-6A56619FBB64}" srcOrd="0" destOrd="0" presId="urn:microsoft.com/office/officeart/2005/8/layout/hierarchy3"/>
    <dgm:cxn modelId="{F7449817-619B-4DAF-A65F-CFDF43806422}" type="presOf" srcId="{155EF358-93ED-487F-88E1-35D80D8B6958}" destId="{A5B2074B-2DBF-4353-A012-BFB006AD8C82}" srcOrd="0" destOrd="0" presId="urn:microsoft.com/office/officeart/2005/8/layout/hierarchy3"/>
    <dgm:cxn modelId="{0F2B99EF-04CF-47C8-BF92-0CAD0C4F75E3}" type="presOf" srcId="{555FB713-2655-4F43-95BD-D6914BC5A6DF}" destId="{87E82A21-C6DF-4762-8ED8-6F8A9EFAE104}" srcOrd="0" destOrd="0" presId="urn:microsoft.com/office/officeart/2005/8/layout/hierarchy3"/>
    <dgm:cxn modelId="{C8DADB8B-0EE5-4954-BFCD-165C47C0C704}" srcId="{EDBF4FEE-3CFD-4DC2-90E2-4FB0718B9C23}" destId="{CBE75108-E274-4F37-AA61-81B912F8FC75}" srcOrd="0" destOrd="0" parTransId="{3763F7E8-3173-4CBF-927D-908007374B53}" sibTransId="{FC52652F-3EB7-406A-856B-883A250C6505}"/>
    <dgm:cxn modelId="{E679BD7C-F835-46DE-B2D0-C2174D7783CC}" type="presOf" srcId="{347EB920-4A3C-42A4-BA4A-128C8FC441F6}" destId="{E6602E5F-0BF7-4083-928B-384B6B6F8850}" srcOrd="0" destOrd="0" presId="urn:microsoft.com/office/officeart/2005/8/layout/hierarchy3"/>
    <dgm:cxn modelId="{ADD3B0AA-4296-4443-982E-FBB2353F7C3B}" srcId="{45208015-9EF8-409E-A531-28BC27D58854}" destId="{155EF358-93ED-487F-88E1-35D80D8B6958}" srcOrd="1" destOrd="0" parTransId="{7598B8DA-BC8D-40BA-A7B6-DEF01A2DC51C}" sibTransId="{AB21544C-4EDE-405C-885C-FA8B8CB50B77}"/>
    <dgm:cxn modelId="{989D3C06-EF55-4AFE-8C31-812EEABB645B}" type="presOf" srcId="{23C6F92B-8F31-403B-8E6F-2826B95AADEA}" destId="{5F02F316-367B-4DAB-93C1-E37D36BAED7D}" srcOrd="0" destOrd="0" presId="urn:microsoft.com/office/officeart/2005/8/layout/hierarchy3"/>
    <dgm:cxn modelId="{A2136309-910B-4167-9E2C-19FC2C2B0408}" srcId="{45208015-9EF8-409E-A531-28BC27D58854}" destId="{4F600E88-4138-45F1-A93B-DE8059CB4161}" srcOrd="2" destOrd="0" parTransId="{2262270C-57F5-4A8F-800E-86FA62B592CF}" sibTransId="{FDAA5DCB-6000-4A77-B80D-6A32568408D6}"/>
    <dgm:cxn modelId="{2E5DA6ED-9214-450F-9D2D-9EBCFA78EFFC}" type="presOf" srcId="{EDBF4FEE-3CFD-4DC2-90E2-4FB0718B9C23}" destId="{B1E4A22B-1D49-41FC-9C74-6D1F7E3D4BCD}" srcOrd="0" destOrd="0" presId="urn:microsoft.com/office/officeart/2005/8/layout/hierarchy3"/>
    <dgm:cxn modelId="{541C760A-0BAB-4616-A6E7-144E73FAFA77}" srcId="{45208015-9EF8-409E-A531-28BC27D58854}" destId="{347EB920-4A3C-42A4-BA4A-128C8FC441F6}" srcOrd="3" destOrd="0" parTransId="{AA161C99-699D-491B-92B4-23307B1DFA65}" sibTransId="{69D12D9B-E819-4352-ADB0-BD90715AADAC}"/>
    <dgm:cxn modelId="{0E9EB76D-928D-4029-9829-35AD09BDBBB3}" srcId="{45208015-9EF8-409E-A531-28BC27D58854}" destId="{EDBF4FEE-3CFD-4DC2-90E2-4FB0718B9C23}" srcOrd="0" destOrd="0" parTransId="{60FCD02E-33CE-4EFA-ACE0-33DF9DAD9BD7}" sibTransId="{21AE3077-0112-4503-98DC-83CCAAF5FA9F}"/>
    <dgm:cxn modelId="{78EAA411-7561-4356-813A-4D779087DF9D}" type="presOf" srcId="{24E25C7E-2E00-4AFF-9FA9-65F0464F1422}" destId="{8FE8AF2D-32C4-417D-9789-CDC36DF8C9C3}" srcOrd="0" destOrd="0" presId="urn:microsoft.com/office/officeart/2005/8/layout/hierarchy3"/>
    <dgm:cxn modelId="{E09D1170-A2B5-44FD-9DE0-B78DC705F77D}" type="presOf" srcId="{EDBF4FEE-3CFD-4DC2-90E2-4FB0718B9C23}" destId="{B16F80D7-D018-425D-9D0A-BEC4F01948B9}" srcOrd="1" destOrd="0" presId="urn:microsoft.com/office/officeart/2005/8/layout/hierarchy3"/>
    <dgm:cxn modelId="{F14F2397-E5AB-4155-8B7A-45927AB43F0F}" type="presOf" srcId="{4F600E88-4138-45F1-A93B-DE8059CB4161}" destId="{ABD4C9F2-CEDF-4B95-B529-6F3B2ABC0763}" srcOrd="1" destOrd="0" presId="urn:microsoft.com/office/officeart/2005/8/layout/hierarchy3"/>
    <dgm:cxn modelId="{CE5C7071-CF2F-4D23-A122-357C1322AA35}" srcId="{155EF358-93ED-487F-88E1-35D80D8B6958}" destId="{5AE3268B-AA53-4F44-91CA-2EC29C73C1FE}" srcOrd="0" destOrd="0" parTransId="{F7CCE320-FC0A-4ED4-BFEA-B09556882473}" sibTransId="{427D3FA1-BD14-4305-93DE-3594BA1DBCCB}"/>
    <dgm:cxn modelId="{1DAA064D-0A7A-458A-8399-0772EF484C32}" type="presOf" srcId="{5AE3268B-AA53-4F44-91CA-2EC29C73C1FE}" destId="{0910876A-158F-4883-98E2-541451FD450D}" srcOrd="0" destOrd="0" presId="urn:microsoft.com/office/officeart/2005/8/layout/hierarchy3"/>
    <dgm:cxn modelId="{79F3D0FF-E5C2-49A2-94AF-E669E42A848F}" srcId="{347EB920-4A3C-42A4-BA4A-128C8FC441F6}" destId="{23C6F92B-8F31-403B-8E6F-2826B95AADEA}" srcOrd="0" destOrd="0" parTransId="{24E25C7E-2E00-4AFF-9FA9-65F0464F1422}" sibTransId="{7D074BAC-8199-4124-839D-781B73E741A9}"/>
    <dgm:cxn modelId="{9D9A3466-D073-435C-A8DE-716350AC1E2C}" type="presOf" srcId="{347EB920-4A3C-42A4-BA4A-128C8FC441F6}" destId="{F83BBB4A-347F-4A62-9F89-FB3238855903}" srcOrd="1" destOrd="0" presId="urn:microsoft.com/office/officeart/2005/8/layout/hierarchy3"/>
    <dgm:cxn modelId="{F0D86C96-28D4-4D3D-837E-B1576E2A5E81}" type="presOf" srcId="{155EF358-93ED-487F-88E1-35D80D8B6958}" destId="{4DBA2DBC-CC48-4612-B9A0-221817523572}" srcOrd="1" destOrd="0" presId="urn:microsoft.com/office/officeart/2005/8/layout/hierarchy3"/>
    <dgm:cxn modelId="{25957F5C-709C-4BC9-878A-561E39D917A7}" type="presOf" srcId="{CBE75108-E274-4F37-AA61-81B912F8FC75}" destId="{8A10D846-EB43-4BF5-8E61-EBAE860E7192}" srcOrd="0" destOrd="0" presId="urn:microsoft.com/office/officeart/2005/8/layout/hierarchy3"/>
    <dgm:cxn modelId="{B79BC0B5-E815-4926-AE04-1A8BD131BCD0}" type="presOf" srcId="{1789DA56-D9F3-4E66-9004-DA3C6D60DB07}" destId="{08137D67-8691-4D3B-9A77-E3D3CBAB4CE3}" srcOrd="0" destOrd="0" presId="urn:microsoft.com/office/officeart/2005/8/layout/hierarchy3"/>
    <dgm:cxn modelId="{DCE774E1-E4D2-4751-8F12-7D64A669E22C}" type="presOf" srcId="{F7CCE320-FC0A-4ED4-BFEA-B09556882473}" destId="{766D6292-0095-4A2C-908B-B78B43B67928}" srcOrd="0" destOrd="0" presId="urn:microsoft.com/office/officeart/2005/8/layout/hierarchy3"/>
    <dgm:cxn modelId="{F765E860-68F3-49EC-87E0-3DDB09C1F5E6}" type="presOf" srcId="{3763F7E8-3173-4CBF-927D-908007374B53}" destId="{C88B5147-8606-4059-AD93-B5267086382A}" srcOrd="0" destOrd="0" presId="urn:microsoft.com/office/officeart/2005/8/layout/hierarchy3"/>
    <dgm:cxn modelId="{F6C5DA2B-BE7D-4357-9A46-1A5A7CBB287B}" srcId="{4F600E88-4138-45F1-A93B-DE8059CB4161}" destId="{555FB713-2655-4F43-95BD-D6914BC5A6DF}" srcOrd="0" destOrd="0" parTransId="{1789DA56-D9F3-4E66-9004-DA3C6D60DB07}" sibTransId="{8D596291-ABEF-4B8C-9220-8BA4313268EB}"/>
    <dgm:cxn modelId="{E5EB21D1-A6DB-4FB4-8EB0-873053527FE0}" type="presOf" srcId="{4F600E88-4138-45F1-A93B-DE8059CB4161}" destId="{1EA141F5-BACD-43B8-808E-1E98907C9B72}" srcOrd="0" destOrd="0" presId="urn:microsoft.com/office/officeart/2005/8/layout/hierarchy3"/>
    <dgm:cxn modelId="{4E038F4C-6884-4FF8-A938-163635B6C693}" type="presParOf" srcId="{9A0CDC62-BD6D-4F50-96CD-6A56619FBB64}" destId="{5CCB4DED-6513-4DC4-A009-CA0515DF46BD}" srcOrd="0" destOrd="0" presId="urn:microsoft.com/office/officeart/2005/8/layout/hierarchy3"/>
    <dgm:cxn modelId="{52FA9BCA-EFB6-4109-9DA2-05F68D68EB7C}" type="presParOf" srcId="{5CCB4DED-6513-4DC4-A009-CA0515DF46BD}" destId="{5FAFDA4F-EA70-404B-B85B-0882E6DA5B08}" srcOrd="0" destOrd="0" presId="urn:microsoft.com/office/officeart/2005/8/layout/hierarchy3"/>
    <dgm:cxn modelId="{7A60A593-DDD6-4336-B85E-0E43552C05D6}" type="presParOf" srcId="{5FAFDA4F-EA70-404B-B85B-0882E6DA5B08}" destId="{B1E4A22B-1D49-41FC-9C74-6D1F7E3D4BCD}" srcOrd="0" destOrd="0" presId="urn:microsoft.com/office/officeart/2005/8/layout/hierarchy3"/>
    <dgm:cxn modelId="{BDB131CE-443F-46F2-A529-32CD43492C2F}" type="presParOf" srcId="{5FAFDA4F-EA70-404B-B85B-0882E6DA5B08}" destId="{B16F80D7-D018-425D-9D0A-BEC4F01948B9}" srcOrd="1" destOrd="0" presId="urn:microsoft.com/office/officeart/2005/8/layout/hierarchy3"/>
    <dgm:cxn modelId="{51F661FB-935E-453E-90ED-630D3B3104EC}" type="presParOf" srcId="{5CCB4DED-6513-4DC4-A009-CA0515DF46BD}" destId="{2E5650DB-675D-4784-A928-537485971CD9}" srcOrd="1" destOrd="0" presId="urn:microsoft.com/office/officeart/2005/8/layout/hierarchy3"/>
    <dgm:cxn modelId="{D151788D-1681-4872-97A1-5E071C343F57}" type="presParOf" srcId="{2E5650DB-675D-4784-A928-537485971CD9}" destId="{C88B5147-8606-4059-AD93-B5267086382A}" srcOrd="0" destOrd="0" presId="urn:microsoft.com/office/officeart/2005/8/layout/hierarchy3"/>
    <dgm:cxn modelId="{86A635A8-081D-4B3D-A608-40AD4C2C70DA}" type="presParOf" srcId="{2E5650DB-675D-4784-A928-537485971CD9}" destId="{8A10D846-EB43-4BF5-8E61-EBAE860E7192}" srcOrd="1" destOrd="0" presId="urn:microsoft.com/office/officeart/2005/8/layout/hierarchy3"/>
    <dgm:cxn modelId="{043A8F53-1CBD-4459-80AC-EF0EAA09C580}" type="presParOf" srcId="{9A0CDC62-BD6D-4F50-96CD-6A56619FBB64}" destId="{0D6CD630-2333-46BB-8109-2B7B4E056793}" srcOrd="1" destOrd="0" presId="urn:microsoft.com/office/officeart/2005/8/layout/hierarchy3"/>
    <dgm:cxn modelId="{568EE048-84E8-4A83-9867-B081F554C354}" type="presParOf" srcId="{0D6CD630-2333-46BB-8109-2B7B4E056793}" destId="{8B483510-09BB-4A57-8825-DD23AD0F36A6}" srcOrd="0" destOrd="0" presId="urn:microsoft.com/office/officeart/2005/8/layout/hierarchy3"/>
    <dgm:cxn modelId="{7B88C609-9D45-43F1-B746-247A92C1A3A3}" type="presParOf" srcId="{8B483510-09BB-4A57-8825-DD23AD0F36A6}" destId="{A5B2074B-2DBF-4353-A012-BFB006AD8C82}" srcOrd="0" destOrd="0" presId="urn:microsoft.com/office/officeart/2005/8/layout/hierarchy3"/>
    <dgm:cxn modelId="{8037A159-EED1-459A-8DAA-EC3338C8D611}" type="presParOf" srcId="{8B483510-09BB-4A57-8825-DD23AD0F36A6}" destId="{4DBA2DBC-CC48-4612-B9A0-221817523572}" srcOrd="1" destOrd="0" presId="urn:microsoft.com/office/officeart/2005/8/layout/hierarchy3"/>
    <dgm:cxn modelId="{C86FA57F-E95D-43E9-90CE-EABF456F7760}" type="presParOf" srcId="{0D6CD630-2333-46BB-8109-2B7B4E056793}" destId="{54BF36BE-CE72-4FFC-BCBF-0EA7CDB80BDB}" srcOrd="1" destOrd="0" presId="urn:microsoft.com/office/officeart/2005/8/layout/hierarchy3"/>
    <dgm:cxn modelId="{5788E424-4455-4B98-A905-3FF797341C36}" type="presParOf" srcId="{54BF36BE-CE72-4FFC-BCBF-0EA7CDB80BDB}" destId="{766D6292-0095-4A2C-908B-B78B43B67928}" srcOrd="0" destOrd="0" presId="urn:microsoft.com/office/officeart/2005/8/layout/hierarchy3"/>
    <dgm:cxn modelId="{C02B1CF0-70FA-40D0-AECE-7CB296674CC7}" type="presParOf" srcId="{54BF36BE-CE72-4FFC-BCBF-0EA7CDB80BDB}" destId="{0910876A-158F-4883-98E2-541451FD450D}" srcOrd="1" destOrd="0" presId="urn:microsoft.com/office/officeart/2005/8/layout/hierarchy3"/>
    <dgm:cxn modelId="{9F629281-C1A8-447F-A148-45F2E0500347}" type="presParOf" srcId="{9A0CDC62-BD6D-4F50-96CD-6A56619FBB64}" destId="{319FB2D8-013D-46A6-8FFC-09719AADD339}" srcOrd="2" destOrd="0" presId="urn:microsoft.com/office/officeart/2005/8/layout/hierarchy3"/>
    <dgm:cxn modelId="{825735C6-D7D7-4249-A773-5A7060C6517B}" type="presParOf" srcId="{319FB2D8-013D-46A6-8FFC-09719AADD339}" destId="{2D78A443-862F-4EED-BB62-A95C959471D4}" srcOrd="0" destOrd="0" presId="urn:microsoft.com/office/officeart/2005/8/layout/hierarchy3"/>
    <dgm:cxn modelId="{4591B96C-1C56-438E-80C3-7D040B46AEA5}" type="presParOf" srcId="{2D78A443-862F-4EED-BB62-A95C959471D4}" destId="{1EA141F5-BACD-43B8-808E-1E98907C9B72}" srcOrd="0" destOrd="0" presId="urn:microsoft.com/office/officeart/2005/8/layout/hierarchy3"/>
    <dgm:cxn modelId="{AC04FE96-5214-4455-AEFF-88FBC66CA26E}" type="presParOf" srcId="{2D78A443-862F-4EED-BB62-A95C959471D4}" destId="{ABD4C9F2-CEDF-4B95-B529-6F3B2ABC0763}" srcOrd="1" destOrd="0" presId="urn:microsoft.com/office/officeart/2005/8/layout/hierarchy3"/>
    <dgm:cxn modelId="{24195227-9E06-4CC3-BD93-571007F63F0A}" type="presParOf" srcId="{319FB2D8-013D-46A6-8FFC-09719AADD339}" destId="{AB1B6470-6E1C-4C9D-98B7-07BC140B6D53}" srcOrd="1" destOrd="0" presId="urn:microsoft.com/office/officeart/2005/8/layout/hierarchy3"/>
    <dgm:cxn modelId="{4DE97C53-551C-43BF-A2DD-A4B47AC73A22}" type="presParOf" srcId="{AB1B6470-6E1C-4C9D-98B7-07BC140B6D53}" destId="{08137D67-8691-4D3B-9A77-E3D3CBAB4CE3}" srcOrd="0" destOrd="0" presId="urn:microsoft.com/office/officeart/2005/8/layout/hierarchy3"/>
    <dgm:cxn modelId="{DCECE958-6895-4EDE-9F14-BB4EE0502628}" type="presParOf" srcId="{AB1B6470-6E1C-4C9D-98B7-07BC140B6D53}" destId="{87E82A21-C6DF-4762-8ED8-6F8A9EFAE104}" srcOrd="1" destOrd="0" presId="urn:microsoft.com/office/officeart/2005/8/layout/hierarchy3"/>
    <dgm:cxn modelId="{C24EC5B8-0971-4980-B1E4-4FEC5E33388F}" type="presParOf" srcId="{9A0CDC62-BD6D-4F50-96CD-6A56619FBB64}" destId="{D46E4BC9-64AB-4822-987D-BAECEFBB6751}" srcOrd="3" destOrd="0" presId="urn:microsoft.com/office/officeart/2005/8/layout/hierarchy3"/>
    <dgm:cxn modelId="{6F8D00C9-668E-4CA3-BDE0-563485C235D1}" type="presParOf" srcId="{D46E4BC9-64AB-4822-987D-BAECEFBB6751}" destId="{241C3866-D054-4A1C-BB0E-56FCCD11A97A}" srcOrd="0" destOrd="0" presId="urn:microsoft.com/office/officeart/2005/8/layout/hierarchy3"/>
    <dgm:cxn modelId="{64E08B0F-5D8C-4B1E-8D5D-9F8707D8297C}" type="presParOf" srcId="{241C3866-D054-4A1C-BB0E-56FCCD11A97A}" destId="{E6602E5F-0BF7-4083-928B-384B6B6F8850}" srcOrd="0" destOrd="0" presId="urn:microsoft.com/office/officeart/2005/8/layout/hierarchy3"/>
    <dgm:cxn modelId="{67A36A35-4CC8-4159-93C8-9FFC67CAA794}" type="presParOf" srcId="{241C3866-D054-4A1C-BB0E-56FCCD11A97A}" destId="{F83BBB4A-347F-4A62-9F89-FB3238855903}" srcOrd="1" destOrd="0" presId="urn:microsoft.com/office/officeart/2005/8/layout/hierarchy3"/>
    <dgm:cxn modelId="{5FF5544B-FE68-41C2-8C5B-9B28933EBF8C}" type="presParOf" srcId="{D46E4BC9-64AB-4822-987D-BAECEFBB6751}" destId="{9E845BBA-6DB6-4A6D-A048-DA923D243A32}" srcOrd="1" destOrd="0" presId="urn:microsoft.com/office/officeart/2005/8/layout/hierarchy3"/>
    <dgm:cxn modelId="{A9CE257E-5BCC-4DBC-8DBD-6E8D6E927B05}" type="presParOf" srcId="{9E845BBA-6DB6-4A6D-A048-DA923D243A32}" destId="{8FE8AF2D-32C4-417D-9789-CDC36DF8C9C3}" srcOrd="0" destOrd="0" presId="urn:microsoft.com/office/officeart/2005/8/layout/hierarchy3"/>
    <dgm:cxn modelId="{8C11DBDA-8455-48DE-978D-5E597E91C312}" type="presParOf" srcId="{9E845BBA-6DB6-4A6D-A048-DA923D243A32}" destId="{5F02F316-367B-4DAB-93C1-E37D36BAED7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058F8-153C-4C34-A6E3-C47F3D554BDA}">
      <dsp:nvSpPr>
        <dsp:cNvPr id="0" name=""/>
        <dsp:cNvSpPr/>
      </dsp:nvSpPr>
      <dsp:spPr>
        <a:xfrm>
          <a:off x="0" y="223510"/>
          <a:ext cx="9403254" cy="5966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b="1" kern="1200" dirty="0" smtClean="0"/>
            <a:t>განსაზღვრება</a:t>
          </a:r>
          <a:endParaRPr lang="en-US" sz="2300" kern="1200" dirty="0"/>
        </a:p>
      </dsp:txBody>
      <dsp:txXfrm>
        <a:off x="29126" y="252636"/>
        <a:ext cx="9345002" cy="538393"/>
      </dsp:txXfrm>
    </dsp:sp>
    <dsp:sp modelId="{604C1D02-EDDD-4580-91C1-95DD65FDBAD7}">
      <dsp:nvSpPr>
        <dsp:cNvPr id="0" name=""/>
        <dsp:cNvSpPr/>
      </dsp:nvSpPr>
      <dsp:spPr>
        <a:xfrm>
          <a:off x="0" y="820156"/>
          <a:ext cx="9403254" cy="1166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55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EHR </a:t>
          </a:r>
          <a:r>
            <a:rPr lang="ka-GE" sz="1800" kern="1200" dirty="0" smtClean="0"/>
            <a:t>სისტემა არის პაციენტის ჯანმრთელობის მდგომარეობის შესახებ მონაცემთა ციფრული საცავი, რომელიც მოიცავს ნებისმიერი პაციენტის ჰოსპიტალიზაციის ეპიზოდისა და ამბულატორიული ვიზიტის დროს ექიმის მიერ შეგროვებულ, ასევე, განსაზღვრული უწყებების მონაცემთა საცავებიდან  მოწოდებულ ინფორმაციას.</a:t>
          </a:r>
          <a:endParaRPr lang="en-US" sz="1800" kern="1200" dirty="0"/>
        </a:p>
      </dsp:txBody>
      <dsp:txXfrm>
        <a:off x="0" y="820156"/>
        <a:ext cx="9403254" cy="1166445"/>
      </dsp:txXfrm>
    </dsp:sp>
    <dsp:sp modelId="{D99BB248-A441-4E6B-991E-B4F52401E3DA}">
      <dsp:nvSpPr>
        <dsp:cNvPr id="0" name=""/>
        <dsp:cNvSpPr/>
      </dsp:nvSpPr>
      <dsp:spPr>
        <a:xfrm>
          <a:off x="0" y="1986601"/>
          <a:ext cx="9403254" cy="596645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b="1" kern="1200" dirty="0" smtClean="0"/>
            <a:t>მიზანი</a:t>
          </a:r>
          <a:endParaRPr lang="en-US" sz="2300" kern="1200" dirty="0"/>
        </a:p>
      </dsp:txBody>
      <dsp:txXfrm>
        <a:off x="29126" y="2015727"/>
        <a:ext cx="9345002" cy="538393"/>
      </dsp:txXfrm>
    </dsp:sp>
    <dsp:sp modelId="{657076E5-1497-48EF-B3BF-9959FE036047}">
      <dsp:nvSpPr>
        <dsp:cNvPr id="0" name=""/>
        <dsp:cNvSpPr/>
      </dsp:nvSpPr>
      <dsp:spPr>
        <a:xfrm>
          <a:off x="0" y="2583246"/>
          <a:ext cx="9403254" cy="1166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55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800" kern="1200" dirty="0" smtClean="0"/>
            <a:t>EHR სისტემის მიზანია პაციენტის ჯანმრთელობის მდგომარეობის შესახებ ელექტრონული ჩანაწერების ერთიანი სისტემის შექმნა, რაც ხელს შეუწყობს უწყვეტი, ეფექტური, პაციენტზე ორიენტირებული და ხარისხიანი, ინტეგრირებული ჯანმრთელობის დაცვის სისტემის განვითარებას.</a:t>
          </a:r>
          <a:endParaRPr lang="en-US" sz="1800" kern="1200" dirty="0"/>
        </a:p>
      </dsp:txBody>
      <dsp:txXfrm>
        <a:off x="0" y="2583246"/>
        <a:ext cx="9403254" cy="11664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724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2765" y="466669"/>
        <a:ext cx="1991301" cy="965609"/>
      </dsp:txXfrm>
    </dsp:sp>
    <dsp:sp modelId="{C88B5147-8606-4059-AD93-B5267086382A}">
      <dsp:nvSpPr>
        <dsp:cNvPr id="0" name=""/>
        <dsp:cNvSpPr/>
      </dsp:nvSpPr>
      <dsp:spPr>
        <a:xfrm>
          <a:off x="207863" y="1462320"/>
          <a:ext cx="205138" cy="1302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259"/>
              </a:lnTo>
              <a:lnTo>
                <a:pt x="205138" y="130225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13001" y="1718743"/>
          <a:ext cx="2100830" cy="2091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რეფერალური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კომიისიის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ფარგლებში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დაფინანსებული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მოთხოვნების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სამედიცინო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დაწესებულებებისთვის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მიწოდება</a:t>
          </a:r>
          <a:endParaRPr lang="en-US" sz="1600" kern="1200" dirty="0"/>
        </a:p>
      </dsp:txBody>
      <dsp:txXfrm>
        <a:off x="474264" y="1780006"/>
        <a:ext cx="1978304" cy="1969146"/>
      </dsp:txXfrm>
    </dsp:sp>
    <dsp:sp modelId="{A5B2074B-2DBF-4353-A012-BFB006AD8C82}">
      <dsp:nvSpPr>
        <dsp:cNvPr id="0" name=""/>
        <dsp:cNvSpPr/>
      </dsp:nvSpPr>
      <dsp:spPr>
        <a:xfrm>
          <a:off x="2616400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646441" y="466669"/>
        <a:ext cx="1991301" cy="965609"/>
      </dsp:txXfrm>
    </dsp:sp>
    <dsp:sp modelId="{766D6292-0095-4A2C-908B-B78B43B67928}">
      <dsp:nvSpPr>
        <dsp:cNvPr id="0" name=""/>
        <dsp:cNvSpPr/>
      </dsp:nvSpPr>
      <dsp:spPr>
        <a:xfrm>
          <a:off x="2821539" y="1462320"/>
          <a:ext cx="205138" cy="126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1134"/>
              </a:lnTo>
              <a:lnTo>
                <a:pt x="205138" y="126113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026677" y="1718743"/>
          <a:ext cx="2161518" cy="2009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სამედიცინო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დაწესებულებები</a:t>
          </a:r>
          <a:endParaRPr lang="en-US" sz="1800" kern="1200" dirty="0"/>
        </a:p>
      </dsp:txBody>
      <dsp:txXfrm>
        <a:off x="3085531" y="1777597"/>
        <a:ext cx="2043810" cy="1891714"/>
      </dsp:txXfrm>
    </dsp:sp>
    <dsp:sp modelId="{1EA141F5-BACD-43B8-808E-1E98907C9B72}">
      <dsp:nvSpPr>
        <dsp:cNvPr id="0" name=""/>
        <dsp:cNvSpPr/>
      </dsp:nvSpPr>
      <dsp:spPr>
        <a:xfrm>
          <a:off x="5290765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320806" y="466669"/>
        <a:ext cx="1991301" cy="965609"/>
      </dsp:txXfrm>
    </dsp:sp>
    <dsp:sp modelId="{08137D67-8691-4D3B-9A77-E3D3CBAB4CE3}">
      <dsp:nvSpPr>
        <dsp:cNvPr id="0" name=""/>
        <dsp:cNvSpPr/>
      </dsp:nvSpPr>
      <dsp:spPr>
        <a:xfrm>
          <a:off x="5495903" y="1462320"/>
          <a:ext cx="205138" cy="131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280"/>
              </a:lnTo>
              <a:lnTo>
                <a:pt x="205138" y="131728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701041" y="1718743"/>
          <a:ext cx="2097810" cy="21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პერსონალური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მონაცემები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ფინანსური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endParaRPr lang="en-US" sz="1600" kern="1200" dirty="0"/>
        </a:p>
      </dsp:txBody>
      <dsp:txXfrm>
        <a:off x="5762484" y="1780186"/>
        <a:ext cx="1974924" cy="1998829"/>
      </dsp:txXfrm>
    </dsp:sp>
    <dsp:sp modelId="{E6602E5F-0BF7-4083-928B-384B6B6F8850}">
      <dsp:nvSpPr>
        <dsp:cNvPr id="0" name=""/>
        <dsp:cNvSpPr/>
      </dsp:nvSpPr>
      <dsp:spPr>
        <a:xfrm>
          <a:off x="7901421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7931462" y="466669"/>
        <a:ext cx="1991301" cy="965609"/>
      </dsp:txXfrm>
    </dsp:sp>
    <dsp:sp modelId="{8FE8AF2D-32C4-417D-9789-CDC36DF8C9C3}">
      <dsp:nvSpPr>
        <dsp:cNvPr id="0" name=""/>
        <dsp:cNvSpPr/>
      </dsp:nvSpPr>
      <dsp:spPr>
        <a:xfrm>
          <a:off x="8106559" y="1462320"/>
          <a:ext cx="205138" cy="1233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717"/>
              </a:lnTo>
              <a:lnTo>
                <a:pt x="205138" y="12337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311698" y="1718743"/>
          <a:ext cx="1641106" cy="195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359764" y="1766809"/>
        <a:ext cx="1544974" cy="185845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85083" y="185982"/>
          <a:ext cx="1233887" cy="86372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432758"/>
        <a:ext cx="863720" cy="370167"/>
      </dsp:txXfrm>
    </dsp:sp>
    <dsp:sp modelId="{5FE7337F-822E-4D31-AF03-4DC92564CFE2}">
      <dsp:nvSpPr>
        <dsp:cNvPr id="0" name=""/>
        <dsp:cNvSpPr/>
      </dsp:nvSpPr>
      <dsp:spPr>
        <a:xfrm rot="5400000">
          <a:off x="5002897" y="-4138277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ორსული ქალბატონების და ახალშობილების ჯამრთელობის პროცესის სრული მონიტორინგი ორსულობიდან სამშობიაროდან გაწერამდე;</a:t>
          </a:r>
          <a:endParaRPr lang="en-US" sz="2000" kern="1200" dirty="0"/>
        </a:p>
      </dsp:txBody>
      <dsp:txXfrm rot="-5400000">
        <a:off x="863721" y="40051"/>
        <a:ext cx="9041227" cy="723722"/>
      </dsp:txXfrm>
    </dsp:sp>
    <dsp:sp modelId="{9C89D8CF-4081-4BBA-9AA4-6D439D691FE3}">
      <dsp:nvSpPr>
        <dsp:cNvPr id="0" name=""/>
        <dsp:cNvSpPr/>
      </dsp:nvSpPr>
      <dsp:spPr>
        <a:xfrm rot="5400000">
          <a:off x="-185083" y="1219774"/>
          <a:ext cx="1233887" cy="863720"/>
        </a:xfrm>
        <a:prstGeom prst="chevron">
          <a:avLst/>
        </a:prstGeom>
        <a:solidFill>
          <a:schemeClr val="accent3">
            <a:hueOff val="214284"/>
            <a:satOff val="-24046"/>
            <a:lumOff val="4118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1466550"/>
        <a:ext cx="863720" cy="370167"/>
      </dsp:txXfrm>
    </dsp:sp>
    <dsp:sp modelId="{459B7CF4-68D3-4863-A6AF-0F28486AE005}">
      <dsp:nvSpPr>
        <dsp:cNvPr id="0" name=""/>
        <dsp:cNvSpPr/>
      </dsp:nvSpPr>
      <dsp:spPr>
        <a:xfrm rot="5400000">
          <a:off x="5002897" y="-3104485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ჯანმრთელობის დაცვის სახელმწიფო პროგრამების სხვადასხვა კომპონენტების ადმინისტრირება</a:t>
          </a:r>
          <a:r>
            <a:rPr lang="en-US" sz="2000" kern="1200" dirty="0" smtClean="0"/>
            <a:t>;</a:t>
          </a:r>
          <a:endParaRPr lang="en-US" sz="2000" kern="1200" dirty="0"/>
        </a:p>
      </dsp:txBody>
      <dsp:txXfrm rot="-5400000">
        <a:off x="863721" y="1073843"/>
        <a:ext cx="9041227" cy="723722"/>
      </dsp:txXfrm>
    </dsp:sp>
    <dsp:sp modelId="{E7294CD5-FC89-496D-9C46-28A52CEDE69C}">
      <dsp:nvSpPr>
        <dsp:cNvPr id="0" name=""/>
        <dsp:cNvSpPr/>
      </dsp:nvSpPr>
      <dsp:spPr>
        <a:xfrm rot="5400000">
          <a:off x="-185083" y="2253565"/>
          <a:ext cx="1233887" cy="863720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2500341"/>
        <a:ext cx="863720" cy="370167"/>
      </dsp:txXfrm>
    </dsp:sp>
    <dsp:sp modelId="{AC86402C-7BCB-4E04-AE8F-7774CEE3E0E2}">
      <dsp:nvSpPr>
        <dsp:cNvPr id="0" name=""/>
        <dsp:cNvSpPr/>
      </dsp:nvSpPr>
      <dsp:spPr>
        <a:xfrm rot="5400000">
          <a:off x="5002897" y="-2070693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ქვეყანაში ორსულთა და ახალშობილთა შესახებ ხარისხიანი ინფორმაციის მოწოდება, სხვადასხვა ტიპის გადაწყვეტილებებისათვის</a:t>
          </a:r>
          <a:r>
            <a:rPr lang="en-US" sz="2000" kern="1200" dirty="0" smtClean="0"/>
            <a:t>.</a:t>
          </a:r>
          <a:endParaRPr lang="en-US" sz="2000" kern="1200" dirty="0"/>
        </a:p>
      </dsp:txBody>
      <dsp:txXfrm rot="-5400000">
        <a:off x="863721" y="2107635"/>
        <a:ext cx="9041227" cy="72372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24495" y="125127"/>
          <a:ext cx="829969" cy="58097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291120"/>
        <a:ext cx="580978" cy="248991"/>
      </dsp:txXfrm>
    </dsp:sp>
    <dsp:sp modelId="{5FE7337F-822E-4D31-AF03-4DC92564CFE2}">
      <dsp:nvSpPr>
        <dsp:cNvPr id="0" name=""/>
        <dsp:cNvSpPr/>
      </dsp:nvSpPr>
      <dsp:spPr>
        <a:xfrm rot="5400000">
          <a:off x="5449999" y="-4868388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500" kern="1200" dirty="0" smtClean="0"/>
            <a:t>სამედიცინო დაწესებულებაში რეგისტირებული ყველა დაბადების და გარდაცვალების ფაქტის რეგისტრაცია;</a:t>
          </a:r>
          <a:endParaRPr lang="en-US" sz="1500" kern="1200" dirty="0"/>
        </a:p>
      </dsp:txBody>
      <dsp:txXfrm rot="-5400000">
        <a:off x="580979" y="26967"/>
        <a:ext cx="10251186" cy="486809"/>
      </dsp:txXfrm>
    </dsp:sp>
    <dsp:sp modelId="{9C89D8CF-4081-4BBA-9AA4-6D439D691FE3}">
      <dsp:nvSpPr>
        <dsp:cNvPr id="0" name=""/>
        <dsp:cNvSpPr/>
      </dsp:nvSpPr>
      <dsp:spPr>
        <a:xfrm rot="5400000">
          <a:off x="-124495" y="619773"/>
          <a:ext cx="829969" cy="580978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785766"/>
        <a:ext cx="580978" cy="248991"/>
      </dsp:txXfrm>
    </dsp:sp>
    <dsp:sp modelId="{459B7CF4-68D3-4863-A6AF-0F28486AE005}">
      <dsp:nvSpPr>
        <dsp:cNvPr id="0" name=""/>
        <dsp:cNvSpPr/>
      </dsp:nvSpPr>
      <dsp:spPr>
        <a:xfrm rot="5400000">
          <a:off x="5449999" y="-4373742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500" kern="1200" dirty="0" smtClean="0"/>
            <a:t>ყველა დაბადების და გარდაცვალების აქტის რეგისტრაცია, რომელიც სამედიცინო დაწესებულების გარეთ ხდება;</a:t>
          </a:r>
          <a:endParaRPr lang="en-US" sz="1500" kern="1200" dirty="0"/>
        </a:p>
      </dsp:txBody>
      <dsp:txXfrm rot="-5400000">
        <a:off x="580979" y="521613"/>
        <a:ext cx="10251186" cy="48680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6ADBE-9EE7-4658-BB72-31E7C417BA74}">
      <dsp:nvSpPr>
        <dsp:cNvPr id="0" name=""/>
        <dsp:cNvSpPr/>
      </dsp:nvSpPr>
      <dsp:spPr>
        <a:xfrm>
          <a:off x="373020" y="1480428"/>
          <a:ext cx="11018520" cy="0"/>
        </a:xfrm>
        <a:prstGeom prst="line">
          <a:avLst/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9E7A5E-9751-4755-8BDC-9340D7DAF98B}">
      <dsp:nvSpPr>
        <dsp:cNvPr id="0" name=""/>
        <dsp:cNvSpPr/>
      </dsp:nvSpPr>
      <dsp:spPr>
        <a:xfrm>
          <a:off x="1177145" y="866286"/>
          <a:ext cx="11018520" cy="0"/>
        </a:xfrm>
        <a:prstGeom prst="line">
          <a:avLst/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918249-F5AE-4E72-9183-77FC9E3B871D}">
      <dsp:nvSpPr>
        <dsp:cNvPr id="0" name=""/>
        <dsp:cNvSpPr/>
      </dsp:nvSpPr>
      <dsp:spPr>
        <a:xfrm>
          <a:off x="318209" y="235057"/>
          <a:ext cx="11018520" cy="0"/>
        </a:xfrm>
        <a:prstGeom prst="line">
          <a:avLst/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08911-1F9B-46B6-BFE0-2DB55873612A}">
      <dsp:nvSpPr>
        <dsp:cNvPr id="0" name=""/>
        <dsp:cNvSpPr/>
      </dsp:nvSpPr>
      <dsp:spPr>
        <a:xfrm>
          <a:off x="3183024" y="70416"/>
          <a:ext cx="8153704" cy="16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b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3183024" y="70416"/>
        <a:ext cx="8153704" cy="164641"/>
      </dsp:txXfrm>
    </dsp:sp>
    <dsp:sp modelId="{E552B46E-D0E8-427D-94F6-4AD3C2E01FF0}">
      <dsp:nvSpPr>
        <dsp:cNvPr id="0" name=""/>
        <dsp:cNvSpPr/>
      </dsp:nvSpPr>
      <dsp:spPr>
        <a:xfrm>
          <a:off x="-318209" y="101"/>
          <a:ext cx="4137652" cy="30526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1) იუსტიციის სამინისტრო</a:t>
          </a:r>
          <a:endParaRPr lang="en-US" sz="1600" b="1" kern="1200" dirty="0"/>
        </a:p>
      </dsp:txBody>
      <dsp:txXfrm>
        <a:off x="-303304" y="15006"/>
        <a:ext cx="4107842" cy="290364"/>
      </dsp:txXfrm>
    </dsp:sp>
    <dsp:sp modelId="{CF93775F-0A11-4460-B095-884D7EA658B8}">
      <dsp:nvSpPr>
        <dsp:cNvPr id="0" name=""/>
        <dsp:cNvSpPr/>
      </dsp:nvSpPr>
      <dsp:spPr>
        <a:xfrm>
          <a:off x="0" y="305371"/>
          <a:ext cx="11018520" cy="32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ქვეყანაში დაბადებისა და გარდაცვალების აქტების რეგისტრაცია</a:t>
          </a:r>
          <a:endParaRPr lang="en-US" sz="1800" kern="1200" dirty="0"/>
        </a:p>
      </dsp:txBody>
      <dsp:txXfrm>
        <a:off x="0" y="305371"/>
        <a:ext cx="11018520" cy="329332"/>
      </dsp:txXfrm>
    </dsp:sp>
    <dsp:sp modelId="{039542C7-2B82-40F2-B4D8-E4CBBFD4B9C6}">
      <dsp:nvSpPr>
        <dsp:cNvPr id="0" name=""/>
        <dsp:cNvSpPr/>
      </dsp:nvSpPr>
      <dsp:spPr>
        <a:xfrm>
          <a:off x="4041960" y="701644"/>
          <a:ext cx="8153704" cy="16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b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4041960" y="701644"/>
        <a:ext cx="8153704" cy="164641"/>
      </dsp:txXfrm>
    </dsp:sp>
    <dsp:sp modelId="{A05269F1-6890-4866-96FC-BA3DCF47B14B}">
      <dsp:nvSpPr>
        <dsp:cNvPr id="0" name=""/>
        <dsp:cNvSpPr/>
      </dsp:nvSpPr>
      <dsp:spPr>
        <a:xfrm>
          <a:off x="-1177145" y="642936"/>
          <a:ext cx="7573396" cy="282058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214284"/>
            <a:satOff val="-24046"/>
            <a:lumOff val="4118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2) საქართველოს სტატისტიკის ეროვნული სამსახური</a:t>
          </a:r>
          <a:endParaRPr lang="en-US" sz="1600" b="1" kern="1200" dirty="0"/>
        </a:p>
      </dsp:txBody>
      <dsp:txXfrm>
        <a:off x="-1163374" y="656707"/>
        <a:ext cx="7545854" cy="268287"/>
      </dsp:txXfrm>
    </dsp:sp>
    <dsp:sp modelId="{2177DBAD-3A3E-4E90-84E7-CF112A4C95E9}">
      <dsp:nvSpPr>
        <dsp:cNvPr id="0" name=""/>
        <dsp:cNvSpPr/>
      </dsp:nvSpPr>
      <dsp:spPr>
        <a:xfrm>
          <a:off x="0" y="924994"/>
          <a:ext cx="11018520" cy="32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საქართველოს მოსახლეობის შესახებ სხვადასხვა ანგარიშების/პუბლიკაციების წარმოება</a:t>
          </a:r>
          <a:endParaRPr lang="en-US" sz="1800" kern="1200" dirty="0"/>
        </a:p>
      </dsp:txBody>
      <dsp:txXfrm>
        <a:off x="0" y="924994"/>
        <a:ext cx="11018520" cy="329332"/>
      </dsp:txXfrm>
    </dsp:sp>
    <dsp:sp modelId="{F6E49E5E-8E32-42D6-8495-EAE4AD0B5147}">
      <dsp:nvSpPr>
        <dsp:cNvPr id="0" name=""/>
        <dsp:cNvSpPr/>
      </dsp:nvSpPr>
      <dsp:spPr>
        <a:xfrm>
          <a:off x="3237835" y="1315786"/>
          <a:ext cx="8153704" cy="16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b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237835" y="1315786"/>
        <a:ext cx="8153704" cy="164641"/>
      </dsp:txXfrm>
    </dsp:sp>
    <dsp:sp modelId="{A4516E74-81FD-4468-AE24-B47DD30E2B4F}">
      <dsp:nvSpPr>
        <dsp:cNvPr id="0" name=""/>
        <dsp:cNvSpPr/>
      </dsp:nvSpPr>
      <dsp:spPr>
        <a:xfrm>
          <a:off x="-373020" y="1262558"/>
          <a:ext cx="4356896" cy="271096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3) ჯანმრთელობის დაცვის სამინისტრო</a:t>
          </a:r>
          <a:endParaRPr lang="en-US" sz="1600" b="1" kern="1200" dirty="0"/>
        </a:p>
      </dsp:txBody>
      <dsp:txXfrm>
        <a:off x="-359784" y="1275794"/>
        <a:ext cx="4330424" cy="257860"/>
      </dsp:txXfrm>
    </dsp:sp>
    <dsp:sp modelId="{5BAAE47C-C330-4E26-9127-2F97F992F609}">
      <dsp:nvSpPr>
        <dsp:cNvPr id="0" name=""/>
        <dsp:cNvSpPr/>
      </dsp:nvSpPr>
      <dsp:spPr>
        <a:xfrm>
          <a:off x="0" y="1533655"/>
          <a:ext cx="11018520" cy="32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გარდაცვალების სტატისტიკა ძირითადი დიაგნოზების და გამომწვევი მიზეზების მიხედვით</a:t>
          </a:r>
          <a:endParaRPr lang="en-US" sz="1600" kern="1200" dirty="0"/>
        </a:p>
      </dsp:txBody>
      <dsp:txXfrm>
        <a:off x="0" y="1533655"/>
        <a:ext cx="11018520" cy="32933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24495" y="125127"/>
          <a:ext cx="829969" cy="58097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291120"/>
        <a:ext cx="580978" cy="248991"/>
      </dsp:txXfrm>
    </dsp:sp>
    <dsp:sp modelId="{5FE7337F-822E-4D31-AF03-4DC92564CFE2}">
      <dsp:nvSpPr>
        <dsp:cNvPr id="0" name=""/>
        <dsp:cNvSpPr/>
      </dsp:nvSpPr>
      <dsp:spPr>
        <a:xfrm rot="5400000">
          <a:off x="5449999" y="-4868388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700" kern="1200" dirty="0" smtClean="0"/>
            <a:t>უწყვეტი მონიტორინგი ქვეყანაში იმუნიზაციის პროცესზე და მარაგების მართვაზე</a:t>
          </a:r>
          <a:endParaRPr lang="en-US" sz="1700" kern="1200" dirty="0"/>
        </a:p>
      </dsp:txBody>
      <dsp:txXfrm rot="-5400000">
        <a:off x="580979" y="26967"/>
        <a:ext cx="10251186" cy="486809"/>
      </dsp:txXfrm>
    </dsp:sp>
    <dsp:sp modelId="{9C89D8CF-4081-4BBA-9AA4-6D439D691FE3}">
      <dsp:nvSpPr>
        <dsp:cNvPr id="0" name=""/>
        <dsp:cNvSpPr/>
      </dsp:nvSpPr>
      <dsp:spPr>
        <a:xfrm rot="5400000">
          <a:off x="-124495" y="619773"/>
          <a:ext cx="829969" cy="580978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785766"/>
        <a:ext cx="580978" cy="248991"/>
      </dsp:txXfrm>
    </dsp:sp>
    <dsp:sp modelId="{459B7CF4-68D3-4863-A6AF-0F28486AE005}">
      <dsp:nvSpPr>
        <dsp:cNvPr id="0" name=""/>
        <dsp:cNvSpPr/>
      </dsp:nvSpPr>
      <dsp:spPr>
        <a:xfrm rot="5400000">
          <a:off x="5449999" y="-4373742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700" kern="1200" dirty="0" smtClean="0"/>
            <a:t>ინფომრაციის მიღება სხვადასხვა ტექნიკური და პოლიტიკური გადაწყვეტილებების მისაღებად</a:t>
          </a:r>
          <a:endParaRPr lang="en-US" sz="1700" kern="1200" dirty="0"/>
        </a:p>
      </dsp:txBody>
      <dsp:txXfrm rot="-5400000">
        <a:off x="580979" y="521613"/>
        <a:ext cx="10251186" cy="48680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918249-F5AE-4E72-9183-77FC9E3B871D}">
      <dsp:nvSpPr>
        <dsp:cNvPr id="0" name=""/>
        <dsp:cNvSpPr/>
      </dsp:nvSpPr>
      <dsp:spPr>
        <a:xfrm>
          <a:off x="716841" y="621271"/>
          <a:ext cx="8663940" cy="0"/>
        </a:xfrm>
        <a:prstGeom prst="line">
          <a:avLst/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08911-1F9B-46B6-BFE0-2DB55873612A}">
      <dsp:nvSpPr>
        <dsp:cNvPr id="0" name=""/>
        <dsp:cNvSpPr/>
      </dsp:nvSpPr>
      <dsp:spPr>
        <a:xfrm>
          <a:off x="2969465" y="909"/>
          <a:ext cx="6411315" cy="62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>
        <a:off x="2969465" y="909"/>
        <a:ext cx="6411315" cy="620361"/>
      </dsp:txXfrm>
    </dsp:sp>
    <dsp:sp modelId="{E552B46E-D0E8-427D-94F6-4AD3C2E01FF0}">
      <dsp:nvSpPr>
        <dsp:cNvPr id="0" name=""/>
        <dsp:cNvSpPr/>
      </dsp:nvSpPr>
      <dsp:spPr>
        <a:xfrm>
          <a:off x="-716841" y="35408"/>
          <a:ext cx="5119989" cy="55136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სისტემა შედგება სხვადასხვა კომპონენტებისგან: </a:t>
          </a:r>
          <a:endParaRPr lang="en-US" sz="1600" b="1" kern="1200" dirty="0"/>
        </a:p>
      </dsp:txBody>
      <dsp:txXfrm>
        <a:off x="-689921" y="62328"/>
        <a:ext cx="5066149" cy="524444"/>
      </dsp:txXfrm>
    </dsp:sp>
    <dsp:sp modelId="{CF93775F-0A11-4460-B095-884D7EA658B8}">
      <dsp:nvSpPr>
        <dsp:cNvPr id="0" name=""/>
        <dsp:cNvSpPr/>
      </dsp:nvSpPr>
      <dsp:spPr>
        <a:xfrm>
          <a:off x="0" y="621271"/>
          <a:ext cx="8663940" cy="1240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სასაწყობე მარაგების და ნაშთების კონტროლი;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იმუნიზაციის კალენდარი;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იმუნიზაციის აპლიკაცია;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SMS ძრავი;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შეტყობინებების მართვის სისტემა.</a:t>
          </a:r>
          <a:endParaRPr lang="en-US" sz="1600" kern="1200" dirty="0"/>
        </a:p>
      </dsp:txBody>
      <dsp:txXfrm>
        <a:off x="0" y="621271"/>
        <a:ext cx="8663940" cy="124090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98881" y="198881"/>
          <a:ext cx="1325879" cy="92811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-5400000">
        <a:off x="2" y="464057"/>
        <a:ext cx="928115" cy="397764"/>
      </dsp:txXfrm>
    </dsp:sp>
    <dsp:sp modelId="{5FE7337F-822E-4D31-AF03-4DC92564CFE2}">
      <dsp:nvSpPr>
        <dsp:cNvPr id="0" name=""/>
        <dsp:cNvSpPr/>
      </dsp:nvSpPr>
      <dsp:spPr>
        <a:xfrm rot="5400000">
          <a:off x="5462396" y="-4534281"/>
          <a:ext cx="861821" cy="99303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ინფორმაციის აღრიცხვა ბენეფიციარების სკრინინგის და შედეგების შესახებ ჰეპატიტებზე და აივ ინფექციაზე </a:t>
          </a:r>
          <a:endParaRPr lang="en-US" sz="2000" kern="1200" dirty="0"/>
        </a:p>
      </dsp:txBody>
      <dsp:txXfrm rot="-5400000">
        <a:off x="928115" y="42071"/>
        <a:ext cx="9888313" cy="77767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24495" y="125127"/>
          <a:ext cx="829969" cy="58097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291120"/>
        <a:ext cx="580978" cy="248991"/>
      </dsp:txXfrm>
    </dsp:sp>
    <dsp:sp modelId="{5FE7337F-822E-4D31-AF03-4DC92564CFE2}">
      <dsp:nvSpPr>
        <dsp:cNvPr id="0" name=""/>
        <dsp:cNvSpPr/>
      </dsp:nvSpPr>
      <dsp:spPr>
        <a:xfrm rot="5400000">
          <a:off x="5449999" y="-4868388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500" kern="1200" dirty="0" smtClean="0"/>
            <a:t>C ჰეპატიტის შესახებ სკრინინგის და მკურნალობის სისტემებიდან ინფორმაციის შეკრება და მისი ანალიზი სხვადასხვა ჭრილში;</a:t>
          </a:r>
          <a:endParaRPr lang="en-US" sz="1500" kern="1200" dirty="0"/>
        </a:p>
      </dsp:txBody>
      <dsp:txXfrm rot="-5400000">
        <a:off x="580979" y="26967"/>
        <a:ext cx="10251186" cy="486809"/>
      </dsp:txXfrm>
    </dsp:sp>
    <dsp:sp modelId="{9C89D8CF-4081-4BBA-9AA4-6D439D691FE3}">
      <dsp:nvSpPr>
        <dsp:cNvPr id="0" name=""/>
        <dsp:cNvSpPr/>
      </dsp:nvSpPr>
      <dsp:spPr>
        <a:xfrm rot="5400000">
          <a:off x="-124495" y="619773"/>
          <a:ext cx="829969" cy="580978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785766"/>
        <a:ext cx="580978" cy="248991"/>
      </dsp:txXfrm>
    </dsp:sp>
    <dsp:sp modelId="{459B7CF4-68D3-4863-A6AF-0F28486AE005}">
      <dsp:nvSpPr>
        <dsp:cNvPr id="0" name=""/>
        <dsp:cNvSpPr/>
      </dsp:nvSpPr>
      <dsp:spPr>
        <a:xfrm rot="5400000">
          <a:off x="5449999" y="-4373742"/>
          <a:ext cx="539479" cy="102775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500" kern="1200" dirty="0" smtClean="0"/>
            <a:t>სისტემაზე დაყრდნობით ქვეყანაში სკრინინგის პროცესის მუდმივი მონიტორინგი და მისი საშუალებით სხვადასხვა გადაწყვეტილებების მიღება.</a:t>
          </a:r>
          <a:endParaRPr lang="en-US" sz="1500" kern="1200" dirty="0"/>
        </a:p>
      </dsp:txBody>
      <dsp:txXfrm rot="-5400000">
        <a:off x="580979" y="521613"/>
        <a:ext cx="10251186" cy="48680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85083" y="185982"/>
          <a:ext cx="1233887" cy="86372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432758"/>
        <a:ext cx="863720" cy="370167"/>
      </dsp:txXfrm>
    </dsp:sp>
    <dsp:sp modelId="{5FE7337F-822E-4D31-AF03-4DC92564CFE2}">
      <dsp:nvSpPr>
        <dsp:cNvPr id="0" name=""/>
        <dsp:cNvSpPr/>
      </dsp:nvSpPr>
      <dsp:spPr>
        <a:xfrm rot="5400000">
          <a:off x="5002897" y="-4138277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900" kern="1200" dirty="0" smtClean="0"/>
            <a:t>სისტემა შედგება მრავლობითი ქვესისტემებისაგან (ფორმა 025, 066, 1 და ა.შ).</a:t>
          </a:r>
          <a:endParaRPr lang="en-US" sz="1900" kern="1200" dirty="0"/>
        </a:p>
      </dsp:txBody>
      <dsp:txXfrm rot="-5400000">
        <a:off x="863721" y="40051"/>
        <a:ext cx="9041227" cy="723722"/>
      </dsp:txXfrm>
    </dsp:sp>
    <dsp:sp modelId="{9C89D8CF-4081-4BBA-9AA4-6D439D691FE3}">
      <dsp:nvSpPr>
        <dsp:cNvPr id="0" name=""/>
        <dsp:cNvSpPr/>
      </dsp:nvSpPr>
      <dsp:spPr>
        <a:xfrm rot="5400000">
          <a:off x="-185083" y="1219774"/>
          <a:ext cx="1233887" cy="863720"/>
        </a:xfrm>
        <a:prstGeom prst="chevron">
          <a:avLst/>
        </a:prstGeom>
        <a:solidFill>
          <a:schemeClr val="accent3">
            <a:hueOff val="214284"/>
            <a:satOff val="-24046"/>
            <a:lumOff val="4118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1466550"/>
        <a:ext cx="863720" cy="370167"/>
      </dsp:txXfrm>
    </dsp:sp>
    <dsp:sp modelId="{459B7CF4-68D3-4863-A6AF-0F28486AE005}">
      <dsp:nvSpPr>
        <dsp:cNvPr id="0" name=""/>
        <dsp:cNvSpPr/>
      </dsp:nvSpPr>
      <dsp:spPr>
        <a:xfrm rot="5400000">
          <a:off x="5002897" y="-3104485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900" kern="1200" dirty="0" smtClean="0"/>
            <a:t>სისტემა უზრუნველყოფს სამედიცინო დაწესებულებებისაგან ელექტრონულად, პერსონიფიცირებული სამედიცინო სტატისტიკის მიღებას.</a:t>
          </a:r>
          <a:endParaRPr lang="en-US" sz="1900" kern="1200" dirty="0"/>
        </a:p>
      </dsp:txBody>
      <dsp:txXfrm rot="-5400000">
        <a:off x="863721" y="1073843"/>
        <a:ext cx="9041227" cy="723722"/>
      </dsp:txXfrm>
    </dsp:sp>
    <dsp:sp modelId="{E7294CD5-FC89-496D-9C46-28A52CEDE69C}">
      <dsp:nvSpPr>
        <dsp:cNvPr id="0" name=""/>
        <dsp:cNvSpPr/>
      </dsp:nvSpPr>
      <dsp:spPr>
        <a:xfrm rot="5400000">
          <a:off x="-185083" y="2253565"/>
          <a:ext cx="1233887" cy="863720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2500341"/>
        <a:ext cx="863720" cy="370167"/>
      </dsp:txXfrm>
    </dsp:sp>
    <dsp:sp modelId="{AC86402C-7BCB-4E04-AE8F-7774CEE3E0E2}">
      <dsp:nvSpPr>
        <dsp:cNvPr id="0" name=""/>
        <dsp:cNvSpPr/>
      </dsp:nvSpPr>
      <dsp:spPr>
        <a:xfrm rot="5400000">
          <a:off x="5002897" y="-2070693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900" kern="1200" dirty="0" smtClean="0"/>
            <a:t>სისტემაში დაგროვილი ინფორმაციის საფუძველზე იწარმოება ქვეყნის ერთიანი სამედიცინო სტატისტიკა. </a:t>
          </a:r>
          <a:endParaRPr lang="en-US" sz="1900" kern="1200" dirty="0"/>
        </a:p>
      </dsp:txBody>
      <dsp:txXfrm rot="-5400000">
        <a:off x="863721" y="2107635"/>
        <a:ext cx="9041227" cy="72372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85083" y="185982"/>
          <a:ext cx="1233887" cy="86372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432758"/>
        <a:ext cx="863720" cy="370167"/>
      </dsp:txXfrm>
    </dsp:sp>
    <dsp:sp modelId="{5FE7337F-822E-4D31-AF03-4DC92564CFE2}">
      <dsp:nvSpPr>
        <dsp:cNvPr id="0" name=""/>
        <dsp:cNvSpPr/>
      </dsp:nvSpPr>
      <dsp:spPr>
        <a:xfrm rot="5400000">
          <a:off x="5002897" y="-4138277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განსაკუთრებით საშიში ინფექციების (როგორც ადამიანებზე ისე ცხოველებზე) წინასწარ დამტკიცებული დაავდებების ნუსხის მიხედვით, რეგისტრაცია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 rot="-5400000">
        <a:off x="863721" y="40051"/>
        <a:ext cx="9041227" cy="723722"/>
      </dsp:txXfrm>
    </dsp:sp>
    <dsp:sp modelId="{9C89D8CF-4081-4BBA-9AA4-6D439D691FE3}">
      <dsp:nvSpPr>
        <dsp:cNvPr id="0" name=""/>
        <dsp:cNvSpPr/>
      </dsp:nvSpPr>
      <dsp:spPr>
        <a:xfrm rot="5400000">
          <a:off x="-185083" y="1219774"/>
          <a:ext cx="1233887" cy="863720"/>
        </a:xfrm>
        <a:prstGeom prst="chevron">
          <a:avLst/>
        </a:prstGeom>
        <a:solidFill>
          <a:schemeClr val="accent3">
            <a:hueOff val="214284"/>
            <a:satOff val="-24046"/>
            <a:lumOff val="4118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1466550"/>
        <a:ext cx="863720" cy="370167"/>
      </dsp:txXfrm>
    </dsp:sp>
    <dsp:sp modelId="{459B7CF4-68D3-4863-A6AF-0F28486AE005}">
      <dsp:nvSpPr>
        <dsp:cNvPr id="0" name=""/>
        <dsp:cNvSpPr/>
      </dsp:nvSpPr>
      <dsp:spPr>
        <a:xfrm rot="5400000">
          <a:off x="5002897" y="-3104485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14284"/>
              <a:satOff val="-24046"/>
              <a:lumOff val="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სისტემა შექმნილია საშიში ინფექციების განუწყვეტელი მონიტორინგისათვის, კონტაქტების კვლევისათვის და პრევენციული ღონისძიებების გატარებისათვის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 rot="-5400000">
        <a:off x="863721" y="1073843"/>
        <a:ext cx="9041227" cy="723722"/>
      </dsp:txXfrm>
    </dsp:sp>
    <dsp:sp modelId="{E7294CD5-FC89-496D-9C46-28A52CEDE69C}">
      <dsp:nvSpPr>
        <dsp:cNvPr id="0" name=""/>
        <dsp:cNvSpPr/>
      </dsp:nvSpPr>
      <dsp:spPr>
        <a:xfrm rot="5400000">
          <a:off x="-185083" y="2253565"/>
          <a:ext cx="1233887" cy="863720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2500341"/>
        <a:ext cx="863720" cy="370167"/>
      </dsp:txXfrm>
    </dsp:sp>
    <dsp:sp modelId="{AC86402C-7BCB-4E04-AE8F-7774CEE3E0E2}">
      <dsp:nvSpPr>
        <dsp:cNvPr id="0" name=""/>
        <dsp:cNvSpPr/>
      </dsp:nvSpPr>
      <dsp:spPr>
        <a:xfrm rot="5400000">
          <a:off x="5002897" y="-2070693"/>
          <a:ext cx="802026" cy="9080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/>
            <a:t>სისტემაში მონაცემები რეგისტრირდება, როგორც ჯანმთელობის სექტორის, ასევე, სოფლის მეურნეობის სექტორის მიერ. </a:t>
          </a:r>
          <a:endParaRPr lang="en-US" sz="1800" kern="1200" dirty="0"/>
        </a:p>
      </dsp:txBody>
      <dsp:txXfrm rot="-5400000">
        <a:off x="863721" y="2107635"/>
        <a:ext cx="9041227" cy="723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BD0C7-6355-4DD4-96FF-F8AF2CDFBAA5}">
      <dsp:nvSpPr>
        <dsp:cNvPr id="0" name=""/>
        <dsp:cNvSpPr/>
      </dsp:nvSpPr>
      <dsp:spPr>
        <a:xfrm>
          <a:off x="1332369" y="1349"/>
          <a:ext cx="10923440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პაცინტის შესახებ ზუსტი, უახლესი და სრულყოფილი ინფორმაციის უზრუნველყოფა;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1332369" y="61266"/>
        <a:ext cx="10743690" cy="359499"/>
      </dsp:txXfrm>
    </dsp:sp>
    <dsp:sp modelId="{F1B1B548-A02D-4552-9658-004B5C9CDB7B}">
      <dsp:nvSpPr>
        <dsp:cNvPr id="0" name=""/>
        <dsp:cNvSpPr/>
      </dsp:nvSpPr>
      <dsp:spPr>
        <a:xfrm>
          <a:off x="720757" y="1349"/>
          <a:ext cx="611611" cy="47933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156" y="24748"/>
        <a:ext cx="564813" cy="432535"/>
      </dsp:txXfrm>
    </dsp:sp>
    <dsp:sp modelId="{3C4BF0F4-9FE2-4BA8-A9FB-8B4DD7C18230}">
      <dsp:nvSpPr>
        <dsp:cNvPr id="0" name=""/>
        <dsp:cNvSpPr/>
      </dsp:nvSpPr>
      <dsp:spPr>
        <a:xfrm>
          <a:off x="1569022" y="528616"/>
          <a:ext cx="10450133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832581"/>
            <a:satOff val="-2606"/>
            <a:lumOff val="173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832581"/>
              <a:satOff val="-2606"/>
              <a:lumOff val="1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პაციენტის შესახებ სამედიცინო ჩანაწერებზე სწრაფი წვდომა</a:t>
          </a:r>
          <a:r>
            <a:rPr lang="en-US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1569022" y="588533"/>
        <a:ext cx="10270383" cy="359499"/>
      </dsp:txXfrm>
    </dsp:sp>
    <dsp:sp modelId="{10E417E0-58C5-4F05-BCD1-2EB944D112EC}">
      <dsp:nvSpPr>
        <dsp:cNvPr id="0" name=""/>
        <dsp:cNvSpPr/>
      </dsp:nvSpPr>
      <dsp:spPr>
        <a:xfrm>
          <a:off x="957411" y="528616"/>
          <a:ext cx="611611" cy="479333"/>
        </a:xfrm>
        <a:prstGeom prst="roundRect">
          <a:avLst/>
        </a:prstGeom>
        <a:solidFill>
          <a:schemeClr val="accent5">
            <a:hueOff val="858672"/>
            <a:satOff val="-3769"/>
            <a:lumOff val="11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80810" y="552015"/>
        <a:ext cx="564813" cy="432535"/>
      </dsp:txXfrm>
    </dsp:sp>
    <dsp:sp modelId="{6B4E8A3A-1B45-462C-9DB9-420A73B42E84}">
      <dsp:nvSpPr>
        <dsp:cNvPr id="0" name=""/>
        <dsp:cNvSpPr/>
      </dsp:nvSpPr>
      <dsp:spPr>
        <a:xfrm>
          <a:off x="1732319" y="1055883"/>
          <a:ext cx="10146948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1665161"/>
            <a:satOff val="-5213"/>
            <a:lumOff val="345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1665161"/>
              <a:satOff val="-5213"/>
              <a:lumOff val="3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ელექტრონული ინფორმაციის უსაფრთხოდ გაზიარება პაციენტებისა და სხვა ექიმებისთვის</a:t>
          </a:r>
          <a:r>
            <a:rPr lang="ka-GE" sz="1400" b="0" kern="1200" dirty="0" smtClean="0">
              <a:cs typeface="Arial" panose="020B0604020202020204" pitchFamily="34" charset="0"/>
            </a:rPr>
            <a:t>;</a:t>
          </a:r>
          <a:endParaRPr lang="en-US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32319" y="1115800"/>
        <a:ext cx="9967198" cy="359499"/>
      </dsp:txXfrm>
    </dsp:sp>
    <dsp:sp modelId="{6349F7E7-F3E0-4E81-A6FC-EFC9CAF3CCD8}">
      <dsp:nvSpPr>
        <dsp:cNvPr id="0" name=""/>
        <dsp:cNvSpPr/>
      </dsp:nvSpPr>
      <dsp:spPr>
        <a:xfrm>
          <a:off x="1097298" y="1055883"/>
          <a:ext cx="635021" cy="479333"/>
        </a:xfrm>
        <a:prstGeom prst="roundRect">
          <a:avLst/>
        </a:prstGeom>
        <a:solidFill>
          <a:schemeClr val="accent5">
            <a:hueOff val="1717344"/>
            <a:satOff val="-7537"/>
            <a:lumOff val="22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0697" y="1079282"/>
        <a:ext cx="588223" cy="432535"/>
      </dsp:txXfrm>
    </dsp:sp>
    <dsp:sp modelId="{54D26C95-6081-4944-AD75-49AC08A2A5DA}">
      <dsp:nvSpPr>
        <dsp:cNvPr id="0" name=""/>
        <dsp:cNvSpPr/>
      </dsp:nvSpPr>
      <dsp:spPr>
        <a:xfrm>
          <a:off x="1983416" y="1583149"/>
          <a:ext cx="9691471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2497742"/>
            <a:satOff val="-7819"/>
            <a:lumOff val="518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2497742"/>
              <a:satOff val="-7819"/>
              <a:lumOff val="5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ექიმებისთვის დახმარების გაწევა: დიაგნოზების უკეთ დასმაში, სამედიცინო შეცდომების შემცირებისა და უსაფრთხო მკურნალობის პროცესების შექმნაში;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1983416" y="1643066"/>
        <a:ext cx="9511721" cy="359499"/>
      </dsp:txXfrm>
    </dsp:sp>
    <dsp:sp modelId="{243A897A-27CB-4980-B578-0107378213D2}">
      <dsp:nvSpPr>
        <dsp:cNvPr id="0" name=""/>
        <dsp:cNvSpPr/>
      </dsp:nvSpPr>
      <dsp:spPr>
        <a:xfrm>
          <a:off x="1301679" y="1583149"/>
          <a:ext cx="681736" cy="479333"/>
        </a:xfrm>
        <a:prstGeom prst="roundRect">
          <a:avLst/>
        </a:prstGeom>
        <a:solidFill>
          <a:schemeClr val="accent5">
            <a:hueOff val="2576015"/>
            <a:satOff val="-11306"/>
            <a:lumOff val="33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078" y="1606548"/>
        <a:ext cx="634938" cy="432535"/>
      </dsp:txXfrm>
    </dsp:sp>
    <dsp:sp modelId="{E3AF4996-FA40-4B69-B842-AD75ABCE6BBC}">
      <dsp:nvSpPr>
        <dsp:cNvPr id="0" name=""/>
        <dsp:cNvSpPr/>
      </dsp:nvSpPr>
      <dsp:spPr>
        <a:xfrm>
          <a:off x="2177714" y="2110416"/>
          <a:ext cx="9302874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3330322"/>
            <a:satOff val="-10425"/>
            <a:lumOff val="691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3330322"/>
              <a:satOff val="-10425"/>
              <a:lumOff val="6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პაციენტსა და სერვისის მიმწოდებელს შორის უკეთესი კომუნიკაციის ჩამოყალიბება;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2177714" y="2170333"/>
        <a:ext cx="9123124" cy="359499"/>
      </dsp:txXfrm>
    </dsp:sp>
    <dsp:sp modelId="{36B35D5A-CE6D-4F37-9A8A-966F8F801FF6}">
      <dsp:nvSpPr>
        <dsp:cNvPr id="0" name=""/>
        <dsp:cNvSpPr/>
      </dsp:nvSpPr>
      <dsp:spPr>
        <a:xfrm>
          <a:off x="1495977" y="2110416"/>
          <a:ext cx="681736" cy="479333"/>
        </a:xfrm>
        <a:prstGeom prst="roundRect">
          <a:avLst/>
        </a:prstGeom>
        <a:solidFill>
          <a:schemeClr val="accent5">
            <a:hueOff val="3434687"/>
            <a:satOff val="-15074"/>
            <a:lumOff val="44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9376" y="2133815"/>
        <a:ext cx="634938" cy="432535"/>
      </dsp:txXfrm>
    </dsp:sp>
    <dsp:sp modelId="{79EF9B42-6185-4309-AFCC-A1B4E1F43175}">
      <dsp:nvSpPr>
        <dsp:cNvPr id="0" name=""/>
        <dsp:cNvSpPr/>
      </dsp:nvSpPr>
      <dsp:spPr>
        <a:xfrm>
          <a:off x="2325803" y="2637682"/>
          <a:ext cx="8983339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4162903"/>
            <a:satOff val="-13031"/>
            <a:lumOff val="864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4162903"/>
              <a:satOff val="-13031"/>
              <a:lumOff val="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ადვილად წაკითხვადი, სრულყოფილი და ზუსტი დოკუმენტაციის შექმნის ხელშეწყობა;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2325803" y="2697599"/>
        <a:ext cx="8803589" cy="359499"/>
      </dsp:txXfrm>
    </dsp:sp>
    <dsp:sp modelId="{1826D57F-2745-4F80-9E9B-0191750448CE}">
      <dsp:nvSpPr>
        <dsp:cNvPr id="0" name=""/>
        <dsp:cNvSpPr/>
      </dsp:nvSpPr>
      <dsp:spPr>
        <a:xfrm>
          <a:off x="1667423" y="2637682"/>
          <a:ext cx="658379" cy="479333"/>
        </a:xfrm>
        <a:prstGeom prst="roundRect">
          <a:avLst/>
        </a:prstGeom>
        <a:solidFill>
          <a:schemeClr val="accent5">
            <a:hueOff val="4293359"/>
            <a:satOff val="-18843"/>
            <a:lumOff val="56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90822" y="2661081"/>
        <a:ext cx="611581" cy="432535"/>
      </dsp:txXfrm>
    </dsp:sp>
    <dsp:sp modelId="{88652A8E-452F-409F-AE2D-C84FB0C2E9A6}">
      <dsp:nvSpPr>
        <dsp:cNvPr id="0" name=""/>
        <dsp:cNvSpPr/>
      </dsp:nvSpPr>
      <dsp:spPr>
        <a:xfrm>
          <a:off x="2521308" y="3164949"/>
          <a:ext cx="8615687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4995483"/>
            <a:satOff val="-15638"/>
            <a:lumOff val="1036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4995483"/>
              <a:satOff val="-15638"/>
              <a:lumOff val="10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პაციენტის შესახებ პირადი მონაცემების კონფიდენციალობისა და უსაფრთხოების გაზრდა;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2521308" y="3224866"/>
        <a:ext cx="8435937" cy="359499"/>
      </dsp:txXfrm>
    </dsp:sp>
    <dsp:sp modelId="{17F41910-6490-4088-B1D4-77F549E38E71}">
      <dsp:nvSpPr>
        <dsp:cNvPr id="0" name=""/>
        <dsp:cNvSpPr/>
      </dsp:nvSpPr>
      <dsp:spPr>
        <a:xfrm>
          <a:off x="1839571" y="3164949"/>
          <a:ext cx="681736" cy="479333"/>
        </a:xfrm>
        <a:prstGeom prst="roundRect">
          <a:avLst/>
        </a:prstGeom>
        <a:solidFill>
          <a:schemeClr val="accent5">
            <a:hueOff val="5152031"/>
            <a:satOff val="-22611"/>
            <a:lumOff val="67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2970" y="3188348"/>
        <a:ext cx="634938" cy="432535"/>
      </dsp:txXfrm>
    </dsp:sp>
    <dsp:sp modelId="{44B050A5-1286-446F-94B4-37B6D5E5B10E}">
      <dsp:nvSpPr>
        <dsp:cNvPr id="0" name=""/>
        <dsp:cNvSpPr/>
      </dsp:nvSpPr>
      <dsp:spPr>
        <a:xfrm>
          <a:off x="2650398" y="3692215"/>
          <a:ext cx="8357506" cy="479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5828064"/>
            <a:satOff val="-18244"/>
            <a:lumOff val="1209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5828064"/>
              <a:satOff val="-18244"/>
              <a:lumOff val="12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b="0" kern="1200" spc="-50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დანახარჯების შემცირება ქაღალდმატარებელი ინფორმაციის შემცირების, უსაფრთხოების გაძლიერებისა და კვლევების დუბლირების შემთხვევების შემცირების გზით.</a:t>
          </a:r>
          <a:endParaRPr lang="en-US" sz="1400" b="0" kern="1200" spc="-50" baseline="0" dirty="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ea typeface="+mj-ea"/>
            <a:cs typeface="Arial" panose="020B0604020202020204" pitchFamily="34" charset="0"/>
          </a:endParaRPr>
        </a:p>
      </dsp:txBody>
      <dsp:txXfrm>
        <a:off x="2650398" y="3752132"/>
        <a:ext cx="8177756" cy="359499"/>
      </dsp:txXfrm>
    </dsp:sp>
    <dsp:sp modelId="{0082438F-04EC-49B7-A6D0-8101821D5253}">
      <dsp:nvSpPr>
        <dsp:cNvPr id="0" name=""/>
        <dsp:cNvSpPr/>
      </dsp:nvSpPr>
      <dsp:spPr>
        <a:xfrm>
          <a:off x="1968662" y="3692215"/>
          <a:ext cx="681736" cy="479333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92061" y="3715614"/>
        <a:ext cx="634938" cy="43253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206782" y="208016"/>
          <a:ext cx="1378550" cy="9649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483727"/>
        <a:ext cx="964985" cy="413565"/>
      </dsp:txXfrm>
    </dsp:sp>
    <dsp:sp modelId="{5FE7337F-822E-4D31-AF03-4DC92564CFE2}">
      <dsp:nvSpPr>
        <dsp:cNvPr id="0" name=""/>
        <dsp:cNvSpPr/>
      </dsp:nvSpPr>
      <dsp:spPr>
        <a:xfrm rot="5400000">
          <a:off x="5006513" y="-4040294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ცენტრის დაქვემდებარებაში არსებული ლაბორატორიების მართვა</a:t>
          </a:r>
          <a:r>
            <a:rPr lang="en-US" sz="2500" kern="1200" dirty="0" smtClean="0"/>
            <a:t>.</a:t>
          </a:r>
          <a:endParaRPr lang="en-US" sz="2500" kern="1200" dirty="0"/>
        </a:p>
      </dsp:txBody>
      <dsp:txXfrm rot="-5400000">
        <a:off x="964985" y="44976"/>
        <a:ext cx="8935372" cy="808573"/>
      </dsp:txXfrm>
    </dsp:sp>
    <dsp:sp modelId="{9C89D8CF-4081-4BBA-9AA4-6D439D691FE3}">
      <dsp:nvSpPr>
        <dsp:cNvPr id="0" name=""/>
        <dsp:cNvSpPr/>
      </dsp:nvSpPr>
      <dsp:spPr>
        <a:xfrm rot="5400000">
          <a:off x="-206782" y="1286293"/>
          <a:ext cx="1378550" cy="964985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1562004"/>
        <a:ext cx="964985" cy="413565"/>
      </dsp:txXfrm>
    </dsp:sp>
    <dsp:sp modelId="{459B7CF4-68D3-4863-A6AF-0F28486AE005}">
      <dsp:nvSpPr>
        <dsp:cNvPr id="0" name=""/>
        <dsp:cNvSpPr/>
      </dsp:nvSpPr>
      <dsp:spPr>
        <a:xfrm rot="5400000">
          <a:off x="5006513" y="-2962018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ნიმუშების რეგისტრაცია, კვლევის პასუხები, მარაგების მართვა, ხარისხის კონტროლი და ა.შ. </a:t>
          </a:r>
          <a:endParaRPr lang="en-US" sz="2500" kern="1200" dirty="0"/>
        </a:p>
      </dsp:txBody>
      <dsp:txXfrm rot="-5400000">
        <a:off x="964985" y="1123252"/>
        <a:ext cx="8935372" cy="80857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98881" y="198881"/>
          <a:ext cx="1325879" cy="92811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-5400000">
        <a:off x="2" y="464057"/>
        <a:ext cx="928115" cy="397764"/>
      </dsp:txXfrm>
    </dsp:sp>
    <dsp:sp modelId="{5FE7337F-822E-4D31-AF03-4DC92564CFE2}">
      <dsp:nvSpPr>
        <dsp:cNvPr id="0" name=""/>
        <dsp:cNvSpPr/>
      </dsp:nvSpPr>
      <dsp:spPr>
        <a:xfrm rot="5400000">
          <a:off x="5462396" y="-4534281"/>
          <a:ext cx="861821" cy="99303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მონიტორინგის სისტემა, რომელიც უზრუნველყოფს ტუბ. პაციენტების მიერ წამლის მიღების ელექტრონულ (ვიდეო) მონიტორინგს. </a:t>
          </a:r>
          <a:endParaRPr lang="en-US" sz="2000" kern="1200" dirty="0"/>
        </a:p>
      </dsp:txBody>
      <dsp:txXfrm rot="-5400000">
        <a:off x="928115" y="42071"/>
        <a:ext cx="9888313" cy="777679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161162" y="161162"/>
          <a:ext cx="1074419" cy="75209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-5400000">
        <a:off x="2" y="376046"/>
        <a:ext cx="752093" cy="322326"/>
      </dsp:txXfrm>
    </dsp:sp>
    <dsp:sp modelId="{5FE7337F-822E-4D31-AF03-4DC92564CFE2}">
      <dsp:nvSpPr>
        <dsp:cNvPr id="0" name=""/>
        <dsp:cNvSpPr/>
      </dsp:nvSpPr>
      <dsp:spPr>
        <a:xfrm rot="5400000">
          <a:off x="5456110" y="-4704017"/>
          <a:ext cx="698372" cy="101064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900" kern="1200" dirty="0" smtClean="0"/>
            <a:t>მაღალი რისკის ჯგუფებში სქესობრივი გზით გადამდები დაავადებების აღრიცხვა და მათი შემდგომი პრევენცია.</a:t>
          </a:r>
          <a:endParaRPr lang="en-US" sz="1900" kern="1200" dirty="0"/>
        </a:p>
      </dsp:txBody>
      <dsp:txXfrm rot="-5400000">
        <a:off x="752093" y="34092"/>
        <a:ext cx="10072314" cy="63018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206782" y="208016"/>
          <a:ext cx="1378550" cy="9649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483727"/>
        <a:ext cx="964985" cy="413565"/>
      </dsp:txXfrm>
    </dsp:sp>
    <dsp:sp modelId="{5FE7337F-822E-4D31-AF03-4DC92564CFE2}">
      <dsp:nvSpPr>
        <dsp:cNvPr id="0" name=""/>
        <dsp:cNvSpPr/>
      </dsp:nvSpPr>
      <dsp:spPr>
        <a:xfrm rot="5400000">
          <a:off x="5006513" y="-4040294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სისტემა შედგება  კიბოს სკრინინგისა და მკურნალობის კომპონენეტებისაგან.</a:t>
          </a:r>
          <a:endParaRPr lang="en-US" sz="2500" kern="1200" dirty="0"/>
        </a:p>
      </dsp:txBody>
      <dsp:txXfrm rot="-5400000">
        <a:off x="964985" y="44976"/>
        <a:ext cx="8935372" cy="808573"/>
      </dsp:txXfrm>
    </dsp:sp>
    <dsp:sp modelId="{9C89D8CF-4081-4BBA-9AA4-6D439D691FE3}">
      <dsp:nvSpPr>
        <dsp:cNvPr id="0" name=""/>
        <dsp:cNvSpPr/>
      </dsp:nvSpPr>
      <dsp:spPr>
        <a:xfrm rot="5400000">
          <a:off x="-206782" y="1286293"/>
          <a:ext cx="1378550" cy="964985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1562004"/>
        <a:ext cx="964985" cy="413565"/>
      </dsp:txXfrm>
    </dsp:sp>
    <dsp:sp modelId="{459B7CF4-68D3-4863-A6AF-0F28486AE005}">
      <dsp:nvSpPr>
        <dsp:cNvPr id="0" name=""/>
        <dsp:cNvSpPr/>
      </dsp:nvSpPr>
      <dsp:spPr>
        <a:xfrm rot="5400000">
          <a:off x="5006513" y="-2962018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აღირიცხება ყველა სკრინირებული ბენეფიციარი და ინფორმაცია კიბოსთან დაკავშირებული რისკების შესახებ. </a:t>
          </a:r>
          <a:endParaRPr lang="en-US" sz="2500" kern="1200" dirty="0"/>
        </a:p>
      </dsp:txBody>
      <dsp:txXfrm rot="-5400000">
        <a:off x="964985" y="1123252"/>
        <a:ext cx="8935372" cy="80857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206782" y="208016"/>
          <a:ext cx="1378550" cy="9649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483727"/>
        <a:ext cx="964985" cy="413565"/>
      </dsp:txXfrm>
    </dsp:sp>
    <dsp:sp modelId="{5FE7337F-822E-4D31-AF03-4DC92564CFE2}">
      <dsp:nvSpPr>
        <dsp:cNvPr id="0" name=""/>
        <dsp:cNvSpPr/>
      </dsp:nvSpPr>
      <dsp:spPr>
        <a:xfrm rot="5400000">
          <a:off x="5006513" y="-4040294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700" kern="1200" dirty="0" smtClean="0"/>
            <a:t>რეგისტრირებულია სისხლის ყველა დონორი, მათი ჯანმრთელობის სტატუსი (ინფექციებთან მიმართებაში), სისხლის აღების, სისხლის კომპონენტების დამზადების, შენახვის და სისხლის კომპონენტების გადასხმის სრული პროცესი. </a:t>
          </a:r>
          <a:endParaRPr lang="en-US" sz="1700" kern="1200" dirty="0"/>
        </a:p>
      </dsp:txBody>
      <dsp:txXfrm rot="-5400000">
        <a:off x="964985" y="44976"/>
        <a:ext cx="8935372" cy="808573"/>
      </dsp:txXfrm>
    </dsp:sp>
    <dsp:sp modelId="{9C89D8CF-4081-4BBA-9AA4-6D439D691FE3}">
      <dsp:nvSpPr>
        <dsp:cNvPr id="0" name=""/>
        <dsp:cNvSpPr/>
      </dsp:nvSpPr>
      <dsp:spPr>
        <a:xfrm rot="5400000">
          <a:off x="-206782" y="1286293"/>
          <a:ext cx="1378550" cy="964985"/>
        </a:xfrm>
        <a:prstGeom prst="chevron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-5400000">
        <a:off x="1" y="1562004"/>
        <a:ext cx="964985" cy="413565"/>
      </dsp:txXfrm>
    </dsp:sp>
    <dsp:sp modelId="{459B7CF4-68D3-4863-A6AF-0F28486AE005}">
      <dsp:nvSpPr>
        <dsp:cNvPr id="0" name=""/>
        <dsp:cNvSpPr/>
      </dsp:nvSpPr>
      <dsp:spPr>
        <a:xfrm rot="5400000">
          <a:off x="5006513" y="-2962018"/>
          <a:ext cx="896057" cy="8979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428568"/>
              <a:satOff val="-48092"/>
              <a:lumOff val="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700" kern="1200" dirty="0" smtClean="0"/>
            <a:t>სისტემას აქვს მარაგების მართვის კომპონენტი, რაც საშუალებას იძლევა სისხლის მარაგების კონტროლი მოხდეს ქვეყანაში. </a:t>
          </a:r>
          <a:endParaRPr lang="en-US" sz="1700" kern="1200" dirty="0"/>
        </a:p>
      </dsp:txBody>
      <dsp:txXfrm rot="-5400000">
        <a:off x="964985" y="1123252"/>
        <a:ext cx="8935372" cy="80857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1688D-B8EA-4A3E-897C-E551E0701078}">
      <dsp:nvSpPr>
        <dsp:cNvPr id="0" name=""/>
        <dsp:cNvSpPr/>
      </dsp:nvSpPr>
      <dsp:spPr>
        <a:xfrm rot="5400000">
          <a:off x="-298599" y="298599"/>
          <a:ext cx="1990665" cy="139346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/>
        </a:p>
      </dsp:txBody>
      <dsp:txXfrm rot="-5400000">
        <a:off x="2" y="696732"/>
        <a:ext cx="1393465" cy="597200"/>
      </dsp:txXfrm>
    </dsp:sp>
    <dsp:sp modelId="{5FE7337F-822E-4D31-AF03-4DC92564CFE2}">
      <dsp:nvSpPr>
        <dsp:cNvPr id="0" name=""/>
        <dsp:cNvSpPr/>
      </dsp:nvSpPr>
      <dsp:spPr>
        <a:xfrm rot="5400000">
          <a:off x="5021816" y="-3628351"/>
          <a:ext cx="1293932" cy="85506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900" kern="1200" dirty="0" smtClean="0"/>
            <a:t>ინფორმაცია აკუმულირდება დაბადების რეგისტრიდან და წარმოადგენს ინსტრუმენტს პროცესში ჩართული სამედიცინო დაწესებულებებისათვის ეფექტურად მართონ სრული პროცესი პრევენციისათვის.</a:t>
          </a:r>
          <a:endParaRPr lang="en-US" sz="1900" kern="1200" dirty="0"/>
        </a:p>
      </dsp:txBody>
      <dsp:txXfrm rot="-5400000">
        <a:off x="1393466" y="63164"/>
        <a:ext cx="8487469" cy="116760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724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2765" y="466669"/>
        <a:ext cx="1991301" cy="965609"/>
      </dsp:txXfrm>
    </dsp:sp>
    <dsp:sp modelId="{C88B5147-8606-4059-AD93-B5267086382A}">
      <dsp:nvSpPr>
        <dsp:cNvPr id="0" name=""/>
        <dsp:cNvSpPr/>
      </dsp:nvSpPr>
      <dsp:spPr>
        <a:xfrm>
          <a:off x="207863" y="1462320"/>
          <a:ext cx="205138" cy="1302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259"/>
              </a:lnTo>
              <a:lnTo>
                <a:pt x="205138" y="130225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13001" y="1718743"/>
          <a:ext cx="2100830" cy="2091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დამდგარი სამედიცინო შემთხვეების დროული აღრიცხვა და მონიტორინგი</a:t>
          </a:r>
          <a:endParaRPr lang="en-US" sz="1600" kern="1200" dirty="0"/>
        </a:p>
      </dsp:txBody>
      <dsp:txXfrm>
        <a:off x="474264" y="1780006"/>
        <a:ext cx="1978304" cy="1969146"/>
      </dsp:txXfrm>
    </dsp:sp>
    <dsp:sp modelId="{A5B2074B-2DBF-4353-A012-BFB006AD8C82}">
      <dsp:nvSpPr>
        <dsp:cNvPr id="0" name=""/>
        <dsp:cNvSpPr/>
      </dsp:nvSpPr>
      <dsp:spPr>
        <a:xfrm>
          <a:off x="2616400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646441" y="466669"/>
        <a:ext cx="1991301" cy="965609"/>
      </dsp:txXfrm>
    </dsp:sp>
    <dsp:sp modelId="{766D6292-0095-4A2C-908B-B78B43B67928}">
      <dsp:nvSpPr>
        <dsp:cNvPr id="0" name=""/>
        <dsp:cNvSpPr/>
      </dsp:nvSpPr>
      <dsp:spPr>
        <a:xfrm>
          <a:off x="2821539" y="1462320"/>
          <a:ext cx="205138" cy="126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1134"/>
              </a:lnTo>
              <a:lnTo>
                <a:pt x="205138" y="126113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026677" y="1718743"/>
          <a:ext cx="2161518" cy="2009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ვერტიკალური პროგრამები, აჭარის ჯანდაცვის სამინისტრო, სამედიცინო დაწესებულებები</a:t>
          </a:r>
          <a:endParaRPr lang="en-US" sz="1800" kern="1200" dirty="0"/>
        </a:p>
      </dsp:txBody>
      <dsp:txXfrm>
        <a:off x="3085531" y="1777597"/>
        <a:ext cx="2043810" cy="1891714"/>
      </dsp:txXfrm>
    </dsp:sp>
    <dsp:sp modelId="{1EA141F5-BACD-43B8-808E-1E98907C9B72}">
      <dsp:nvSpPr>
        <dsp:cNvPr id="0" name=""/>
        <dsp:cNvSpPr/>
      </dsp:nvSpPr>
      <dsp:spPr>
        <a:xfrm>
          <a:off x="5290765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320806" y="466669"/>
        <a:ext cx="1991301" cy="965609"/>
      </dsp:txXfrm>
    </dsp:sp>
    <dsp:sp modelId="{08137D67-8691-4D3B-9A77-E3D3CBAB4CE3}">
      <dsp:nvSpPr>
        <dsp:cNvPr id="0" name=""/>
        <dsp:cNvSpPr/>
      </dsp:nvSpPr>
      <dsp:spPr>
        <a:xfrm>
          <a:off x="5495903" y="1462320"/>
          <a:ext cx="205138" cy="131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280"/>
              </a:lnTo>
              <a:lnTo>
                <a:pt x="205138" y="131728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701041" y="1718743"/>
          <a:ext cx="2097810" cy="21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პერსონალური მონაცემები, ჯანმრთელობის შესახებ მონაცემები, საკონტაქტო ინფორმაცია</a:t>
          </a:r>
          <a:endParaRPr lang="en-US" sz="1600" kern="1200" dirty="0"/>
        </a:p>
      </dsp:txBody>
      <dsp:txXfrm>
        <a:off x="5762484" y="1780186"/>
        <a:ext cx="1974924" cy="1998829"/>
      </dsp:txXfrm>
    </dsp:sp>
    <dsp:sp modelId="{E6602E5F-0BF7-4083-928B-384B6B6F8850}">
      <dsp:nvSpPr>
        <dsp:cNvPr id="0" name=""/>
        <dsp:cNvSpPr/>
      </dsp:nvSpPr>
      <dsp:spPr>
        <a:xfrm>
          <a:off x="7901421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7931462" y="466669"/>
        <a:ext cx="1991301" cy="965609"/>
      </dsp:txXfrm>
    </dsp:sp>
    <dsp:sp modelId="{8FE8AF2D-32C4-417D-9789-CDC36DF8C9C3}">
      <dsp:nvSpPr>
        <dsp:cNvPr id="0" name=""/>
        <dsp:cNvSpPr/>
      </dsp:nvSpPr>
      <dsp:spPr>
        <a:xfrm>
          <a:off x="8106559" y="1462320"/>
          <a:ext cx="205138" cy="1233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717"/>
              </a:lnTo>
              <a:lnTo>
                <a:pt x="205138" y="12337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311698" y="1718743"/>
          <a:ext cx="1641106" cy="195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359764" y="1766809"/>
        <a:ext cx="1544974" cy="185845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764169" y="2240"/>
          <a:ext cx="1816926" cy="9084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790777" y="28848"/>
        <a:ext cx="1763710" cy="855247"/>
      </dsp:txXfrm>
    </dsp:sp>
    <dsp:sp modelId="{C88B5147-8606-4059-AD93-B5267086382A}">
      <dsp:nvSpPr>
        <dsp:cNvPr id="0" name=""/>
        <dsp:cNvSpPr/>
      </dsp:nvSpPr>
      <dsp:spPr>
        <a:xfrm>
          <a:off x="945862" y="910703"/>
          <a:ext cx="181692" cy="1457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311"/>
              </a:lnTo>
              <a:lnTo>
                <a:pt x="181692" y="145731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1127555" y="1137819"/>
          <a:ext cx="2320868" cy="2460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დაწესებულებების მხრიდან შესრულებული სამუშაოს შესაბამისი ანაზღაურების შესახებ მონაცემების დამუშავება, როგორც განმახორციელებლის ისე სამედიცინო დაწესებულების მხრიდან</a:t>
          </a:r>
          <a:endParaRPr lang="en-US" sz="1600" kern="1200" dirty="0"/>
        </a:p>
      </dsp:txBody>
      <dsp:txXfrm>
        <a:off x="1195531" y="1205795"/>
        <a:ext cx="2184916" cy="2324438"/>
      </dsp:txXfrm>
    </dsp:sp>
    <dsp:sp modelId="{A5B2074B-2DBF-4353-A012-BFB006AD8C82}">
      <dsp:nvSpPr>
        <dsp:cNvPr id="0" name=""/>
        <dsp:cNvSpPr/>
      </dsp:nvSpPr>
      <dsp:spPr>
        <a:xfrm>
          <a:off x="3539270" y="2240"/>
          <a:ext cx="1816926" cy="90846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565878" y="28848"/>
        <a:ext cx="1763710" cy="855247"/>
      </dsp:txXfrm>
    </dsp:sp>
    <dsp:sp modelId="{766D6292-0095-4A2C-908B-B78B43B67928}">
      <dsp:nvSpPr>
        <dsp:cNvPr id="0" name=""/>
        <dsp:cNvSpPr/>
      </dsp:nvSpPr>
      <dsp:spPr>
        <a:xfrm>
          <a:off x="3720962" y="910703"/>
          <a:ext cx="181692" cy="129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535"/>
              </a:lnTo>
              <a:lnTo>
                <a:pt x="181692" y="129753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902655" y="1137819"/>
          <a:ext cx="1914473" cy="2140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ვერტიკალები, თბილისის მერია, სამედიცინო დაწესებულებები</a:t>
          </a:r>
          <a:endParaRPr lang="en-US" sz="1800" kern="1200" dirty="0"/>
        </a:p>
      </dsp:txBody>
      <dsp:txXfrm>
        <a:off x="3958728" y="1193892"/>
        <a:ext cx="1802327" cy="2028692"/>
      </dsp:txXfrm>
    </dsp:sp>
    <dsp:sp modelId="{1EA141F5-BACD-43B8-808E-1E98907C9B72}">
      <dsp:nvSpPr>
        <dsp:cNvPr id="0" name=""/>
        <dsp:cNvSpPr/>
      </dsp:nvSpPr>
      <dsp:spPr>
        <a:xfrm>
          <a:off x="5907975" y="2240"/>
          <a:ext cx="1816926" cy="90846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934583" y="28848"/>
        <a:ext cx="1763710" cy="855247"/>
      </dsp:txXfrm>
    </dsp:sp>
    <dsp:sp modelId="{08137D67-8691-4D3B-9A77-E3D3CBAB4CE3}">
      <dsp:nvSpPr>
        <dsp:cNvPr id="0" name=""/>
        <dsp:cNvSpPr/>
      </dsp:nvSpPr>
      <dsp:spPr>
        <a:xfrm>
          <a:off x="6089667" y="910703"/>
          <a:ext cx="181692" cy="1269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113"/>
              </a:lnTo>
              <a:lnTo>
                <a:pt x="181692" y="126911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271360" y="1137819"/>
          <a:ext cx="1858046" cy="2083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ფინანსური ინფორმცია, სამედიცინო ინფორმაცია ნაწილობრივ (ხელოვნური კოდები), პერსონალური მონაცემები</a:t>
          </a:r>
          <a:endParaRPr lang="en-US" sz="1600" kern="1200" dirty="0"/>
        </a:p>
      </dsp:txBody>
      <dsp:txXfrm>
        <a:off x="6325780" y="1192239"/>
        <a:ext cx="1749206" cy="1975156"/>
      </dsp:txXfrm>
    </dsp:sp>
    <dsp:sp modelId="{E6602E5F-0BF7-4083-928B-384B6B6F8850}">
      <dsp:nvSpPr>
        <dsp:cNvPr id="0" name=""/>
        <dsp:cNvSpPr/>
      </dsp:nvSpPr>
      <dsp:spPr>
        <a:xfrm>
          <a:off x="8220253" y="2240"/>
          <a:ext cx="1816926" cy="90846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246861" y="28848"/>
        <a:ext cx="1763710" cy="855247"/>
      </dsp:txXfrm>
    </dsp:sp>
    <dsp:sp modelId="{8FE8AF2D-32C4-417D-9789-CDC36DF8C9C3}">
      <dsp:nvSpPr>
        <dsp:cNvPr id="0" name=""/>
        <dsp:cNvSpPr/>
      </dsp:nvSpPr>
      <dsp:spPr>
        <a:xfrm>
          <a:off x="8401946" y="910703"/>
          <a:ext cx="181692" cy="1092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13"/>
              </a:lnTo>
              <a:lnTo>
                <a:pt x="181692" y="109271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583639" y="1137819"/>
          <a:ext cx="1453541" cy="1731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626212" y="1180392"/>
        <a:ext cx="1368395" cy="1646048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648" y="309154"/>
          <a:ext cx="1769919" cy="8849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6568" y="335074"/>
        <a:ext cx="1718079" cy="833119"/>
      </dsp:txXfrm>
    </dsp:sp>
    <dsp:sp modelId="{C88B5147-8606-4059-AD93-B5267086382A}">
      <dsp:nvSpPr>
        <dsp:cNvPr id="0" name=""/>
        <dsp:cNvSpPr/>
      </dsp:nvSpPr>
      <dsp:spPr>
        <a:xfrm>
          <a:off x="177640" y="1194114"/>
          <a:ext cx="176991" cy="1497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529"/>
              </a:lnTo>
              <a:lnTo>
                <a:pt x="176991" y="149752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54632" y="1415354"/>
          <a:ext cx="4210653" cy="25525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სახელმწიფო პროგრამების ფინანსური მართვა, სახელმწიფო ბიუჯეტის მონიტორინგი: სამედიცინო ორგანიზაციების, მათი ხელშეკრულებების, მ/ჩ აქტების რეგისტრაცია და სახელმწიფო ხაზინიდან ინტეგრირებული სერვისების საშუალებით თანხების  გადარიცხვა.</a:t>
          </a:r>
          <a:endParaRPr lang="en-US" sz="1600" kern="1200" dirty="0"/>
        </a:p>
      </dsp:txBody>
      <dsp:txXfrm>
        <a:off x="429394" y="1490116"/>
        <a:ext cx="4061129" cy="2403054"/>
      </dsp:txXfrm>
    </dsp:sp>
    <dsp:sp modelId="{A5B2074B-2DBF-4353-A012-BFB006AD8C82}">
      <dsp:nvSpPr>
        <dsp:cNvPr id="0" name=""/>
        <dsp:cNvSpPr/>
      </dsp:nvSpPr>
      <dsp:spPr>
        <a:xfrm>
          <a:off x="4653781" y="309154"/>
          <a:ext cx="1769919" cy="884959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4679701" y="335074"/>
        <a:ext cx="1718079" cy="833119"/>
      </dsp:txXfrm>
    </dsp:sp>
    <dsp:sp modelId="{766D6292-0095-4A2C-908B-B78B43B67928}">
      <dsp:nvSpPr>
        <dsp:cNvPr id="0" name=""/>
        <dsp:cNvSpPr/>
      </dsp:nvSpPr>
      <dsp:spPr>
        <a:xfrm>
          <a:off x="4830773" y="1194114"/>
          <a:ext cx="176991" cy="1088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8098"/>
              </a:lnTo>
              <a:lnTo>
                <a:pt x="176991" y="10880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5007765" y="1415354"/>
          <a:ext cx="1864943" cy="1733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ვერტიკალები, თბილისის მერია, აჭარის ჯანდაცვა</a:t>
          </a:r>
          <a:endParaRPr lang="en-US" sz="1800" kern="1200" dirty="0"/>
        </a:p>
      </dsp:txBody>
      <dsp:txXfrm>
        <a:off x="5058544" y="1466133"/>
        <a:ext cx="1763385" cy="1632158"/>
      </dsp:txXfrm>
    </dsp:sp>
    <dsp:sp modelId="{1EA141F5-BACD-43B8-808E-1E98907C9B72}">
      <dsp:nvSpPr>
        <dsp:cNvPr id="0" name=""/>
        <dsp:cNvSpPr/>
      </dsp:nvSpPr>
      <dsp:spPr>
        <a:xfrm>
          <a:off x="6961205" y="309154"/>
          <a:ext cx="1769919" cy="884959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987125" y="335074"/>
        <a:ext cx="1718079" cy="833119"/>
      </dsp:txXfrm>
    </dsp:sp>
    <dsp:sp modelId="{08137D67-8691-4D3B-9A77-E3D3CBAB4CE3}">
      <dsp:nvSpPr>
        <dsp:cNvPr id="0" name=""/>
        <dsp:cNvSpPr/>
      </dsp:nvSpPr>
      <dsp:spPr>
        <a:xfrm>
          <a:off x="7138197" y="1194114"/>
          <a:ext cx="176991" cy="1136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540"/>
              </a:lnTo>
              <a:lnTo>
                <a:pt x="176991" y="113654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7315189" y="1415354"/>
          <a:ext cx="1809976" cy="1830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ფინანსური ინფორმაცია, ჩართული მხარეების რეკვიზიტები</a:t>
          </a:r>
          <a:endParaRPr lang="en-US" sz="1600" kern="1200" dirty="0"/>
        </a:p>
      </dsp:txBody>
      <dsp:txXfrm>
        <a:off x="7368201" y="1468366"/>
        <a:ext cx="1703952" cy="1724577"/>
      </dsp:txXfrm>
    </dsp:sp>
    <dsp:sp modelId="{E6602E5F-0BF7-4083-928B-384B6B6F8850}">
      <dsp:nvSpPr>
        <dsp:cNvPr id="0" name=""/>
        <dsp:cNvSpPr/>
      </dsp:nvSpPr>
      <dsp:spPr>
        <a:xfrm>
          <a:off x="9213661" y="309154"/>
          <a:ext cx="1769919" cy="884959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39581" y="335074"/>
        <a:ext cx="1718079" cy="833119"/>
      </dsp:txXfrm>
    </dsp:sp>
    <dsp:sp modelId="{8FE8AF2D-32C4-417D-9789-CDC36DF8C9C3}">
      <dsp:nvSpPr>
        <dsp:cNvPr id="0" name=""/>
        <dsp:cNvSpPr/>
      </dsp:nvSpPr>
      <dsp:spPr>
        <a:xfrm>
          <a:off x="9390653" y="1194114"/>
          <a:ext cx="176991" cy="1064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443"/>
              </a:lnTo>
              <a:lnTo>
                <a:pt x="176991" y="106444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67645" y="1415354"/>
          <a:ext cx="1415935" cy="1686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09116" y="1456825"/>
        <a:ext cx="1332993" cy="160346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724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2765" y="466669"/>
        <a:ext cx="1991301" cy="965609"/>
      </dsp:txXfrm>
    </dsp:sp>
    <dsp:sp modelId="{C88B5147-8606-4059-AD93-B5267086382A}">
      <dsp:nvSpPr>
        <dsp:cNvPr id="0" name=""/>
        <dsp:cNvSpPr/>
      </dsp:nvSpPr>
      <dsp:spPr>
        <a:xfrm>
          <a:off x="207863" y="1462320"/>
          <a:ext cx="205138" cy="1302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259"/>
              </a:lnTo>
              <a:lnTo>
                <a:pt x="205138" y="130225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13001" y="1718743"/>
          <a:ext cx="2100830" cy="2091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ამბულატორიულ აღრიცხვაზე მყოფი ბენეფიციარების აღრიცხვა</a:t>
          </a:r>
          <a:endParaRPr lang="en-US" sz="1600" kern="1200" dirty="0"/>
        </a:p>
      </dsp:txBody>
      <dsp:txXfrm>
        <a:off x="474264" y="1780006"/>
        <a:ext cx="1978304" cy="1969146"/>
      </dsp:txXfrm>
    </dsp:sp>
    <dsp:sp modelId="{A5B2074B-2DBF-4353-A012-BFB006AD8C82}">
      <dsp:nvSpPr>
        <dsp:cNvPr id="0" name=""/>
        <dsp:cNvSpPr/>
      </dsp:nvSpPr>
      <dsp:spPr>
        <a:xfrm>
          <a:off x="2616400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646441" y="466669"/>
        <a:ext cx="1991301" cy="965609"/>
      </dsp:txXfrm>
    </dsp:sp>
    <dsp:sp modelId="{766D6292-0095-4A2C-908B-B78B43B67928}">
      <dsp:nvSpPr>
        <dsp:cNvPr id="0" name=""/>
        <dsp:cNvSpPr/>
      </dsp:nvSpPr>
      <dsp:spPr>
        <a:xfrm>
          <a:off x="2821539" y="1462320"/>
          <a:ext cx="205138" cy="126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1134"/>
              </a:lnTo>
              <a:lnTo>
                <a:pt x="205138" y="126113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026677" y="1718743"/>
          <a:ext cx="2161518" cy="2009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ვერტიკალები, სამედიცინო დაწესებულებები</a:t>
          </a:r>
          <a:endParaRPr lang="en-US" sz="1800" kern="1200" dirty="0"/>
        </a:p>
      </dsp:txBody>
      <dsp:txXfrm>
        <a:off x="3085531" y="1777597"/>
        <a:ext cx="2043810" cy="1891714"/>
      </dsp:txXfrm>
    </dsp:sp>
    <dsp:sp modelId="{1EA141F5-BACD-43B8-808E-1E98907C9B72}">
      <dsp:nvSpPr>
        <dsp:cNvPr id="0" name=""/>
        <dsp:cNvSpPr/>
      </dsp:nvSpPr>
      <dsp:spPr>
        <a:xfrm>
          <a:off x="5290765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320806" y="466669"/>
        <a:ext cx="1991301" cy="965609"/>
      </dsp:txXfrm>
    </dsp:sp>
    <dsp:sp modelId="{08137D67-8691-4D3B-9A77-E3D3CBAB4CE3}">
      <dsp:nvSpPr>
        <dsp:cNvPr id="0" name=""/>
        <dsp:cNvSpPr/>
      </dsp:nvSpPr>
      <dsp:spPr>
        <a:xfrm>
          <a:off x="5495903" y="1462320"/>
          <a:ext cx="205138" cy="131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280"/>
              </a:lnTo>
              <a:lnTo>
                <a:pt x="205138" y="131728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701041" y="1718743"/>
          <a:ext cx="2097810" cy="21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პერსონალური მონცამები, საკონტაქტო ინფორმაცია, ნათესაური კავშირები</a:t>
          </a:r>
          <a:endParaRPr lang="en-US" sz="1600" kern="1200" dirty="0"/>
        </a:p>
      </dsp:txBody>
      <dsp:txXfrm>
        <a:off x="5762484" y="1780186"/>
        <a:ext cx="1974924" cy="1998829"/>
      </dsp:txXfrm>
    </dsp:sp>
    <dsp:sp modelId="{E6602E5F-0BF7-4083-928B-384B6B6F8850}">
      <dsp:nvSpPr>
        <dsp:cNvPr id="0" name=""/>
        <dsp:cNvSpPr/>
      </dsp:nvSpPr>
      <dsp:spPr>
        <a:xfrm>
          <a:off x="7901421" y="436628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7931462" y="466669"/>
        <a:ext cx="1991301" cy="965609"/>
      </dsp:txXfrm>
    </dsp:sp>
    <dsp:sp modelId="{8FE8AF2D-32C4-417D-9789-CDC36DF8C9C3}">
      <dsp:nvSpPr>
        <dsp:cNvPr id="0" name=""/>
        <dsp:cNvSpPr/>
      </dsp:nvSpPr>
      <dsp:spPr>
        <a:xfrm>
          <a:off x="8106559" y="1462320"/>
          <a:ext cx="205138" cy="1233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717"/>
              </a:lnTo>
              <a:lnTo>
                <a:pt x="205138" y="12337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311698" y="1718743"/>
          <a:ext cx="1641106" cy="195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359764" y="1766809"/>
        <a:ext cx="1544974" cy="1858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FCDE0-5B83-4C10-9C15-FC6641C0F517}">
      <dsp:nvSpPr>
        <dsp:cNvPr id="0" name=""/>
        <dsp:cNvSpPr/>
      </dsp:nvSpPr>
      <dsp:spPr>
        <a:xfrm rot="5400000">
          <a:off x="-210432" y="210836"/>
          <a:ext cx="1402884" cy="9820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1" y="491412"/>
        <a:ext cx="982018" cy="420866"/>
      </dsp:txXfrm>
    </dsp:sp>
    <dsp:sp modelId="{C68FA535-0D5B-40C3-A08C-6A80D71B4FE3}">
      <dsp:nvSpPr>
        <dsp:cNvPr id="0" name=""/>
        <dsp:cNvSpPr/>
      </dsp:nvSpPr>
      <dsp:spPr>
        <a:xfrm rot="5400000">
          <a:off x="4099072" y="-3116649"/>
          <a:ext cx="911874" cy="7145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ტექნიკური მხარის მომზადება: 1) ელექტრონული პლატფორმის შექმნა, 2) სხვა სისტემებიდან ელექტრონული სერვისებით მისაღები მონაცემების დაზუსტება და სათანადო ელექტრონული სერვისის შექმნა </a:t>
          </a:r>
          <a:endParaRPr lang="en-US" sz="1600" kern="1200" dirty="0"/>
        </a:p>
      </dsp:txBody>
      <dsp:txXfrm rot="-5400000">
        <a:off x="982019" y="44918"/>
        <a:ext cx="7101467" cy="822846"/>
      </dsp:txXfrm>
    </dsp:sp>
    <dsp:sp modelId="{F73122C4-F02F-4458-AB43-FBDA2CC75F86}">
      <dsp:nvSpPr>
        <dsp:cNvPr id="0" name=""/>
        <dsp:cNvSpPr/>
      </dsp:nvSpPr>
      <dsp:spPr>
        <a:xfrm rot="5400000">
          <a:off x="-210432" y="1416764"/>
          <a:ext cx="1402884" cy="982018"/>
        </a:xfrm>
        <a:prstGeom prst="chevron">
          <a:avLst/>
        </a:prstGeom>
        <a:solidFill>
          <a:schemeClr val="accent2">
            <a:hueOff val="1377245"/>
            <a:satOff val="1506"/>
            <a:lumOff val="4902"/>
            <a:alphaOff val="0"/>
          </a:schemeClr>
        </a:solidFill>
        <a:ln w="15875" cap="flat" cmpd="sng" algn="ctr">
          <a:solidFill>
            <a:schemeClr val="accent2">
              <a:hueOff val="1377245"/>
              <a:satOff val="1506"/>
              <a:lumOff val="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1697340"/>
        <a:ext cx="982018" cy="420866"/>
      </dsp:txXfrm>
    </dsp:sp>
    <dsp:sp modelId="{1C3FDCA8-7999-47CB-A3F7-1DFEFAA15D7E}">
      <dsp:nvSpPr>
        <dsp:cNvPr id="0" name=""/>
        <dsp:cNvSpPr/>
      </dsp:nvSpPr>
      <dsp:spPr>
        <a:xfrm rot="5400000">
          <a:off x="4099072" y="-1910721"/>
          <a:ext cx="911874" cy="7145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377245"/>
              <a:satOff val="1506"/>
              <a:lumOff val="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მარეგულირებელი სამართლებრივი სივრცის შექმნა</a:t>
          </a:r>
          <a:endParaRPr lang="en-US" sz="1600" kern="1200" dirty="0"/>
        </a:p>
      </dsp:txBody>
      <dsp:txXfrm rot="-5400000">
        <a:off x="982019" y="1250846"/>
        <a:ext cx="7101467" cy="822846"/>
      </dsp:txXfrm>
    </dsp:sp>
    <dsp:sp modelId="{FDB57990-34D0-4123-9741-A8CE873F46E4}">
      <dsp:nvSpPr>
        <dsp:cNvPr id="0" name=""/>
        <dsp:cNvSpPr/>
      </dsp:nvSpPr>
      <dsp:spPr>
        <a:xfrm rot="5400000">
          <a:off x="-210432" y="2622691"/>
          <a:ext cx="1402884" cy="982018"/>
        </a:xfrm>
        <a:prstGeom prst="chevron">
          <a:avLst/>
        </a:prstGeom>
        <a:solidFill>
          <a:schemeClr val="accent2">
            <a:hueOff val="2754489"/>
            <a:satOff val="3011"/>
            <a:lumOff val="9804"/>
            <a:alphaOff val="0"/>
          </a:schemeClr>
        </a:solidFill>
        <a:ln w="15875" cap="flat" cmpd="sng" algn="ctr">
          <a:solidFill>
            <a:schemeClr val="accent2">
              <a:hueOff val="2754489"/>
              <a:satOff val="3011"/>
              <a:lumOff val="9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" y="2903267"/>
        <a:ext cx="982018" cy="420866"/>
      </dsp:txXfrm>
    </dsp:sp>
    <dsp:sp modelId="{1616A7FA-0393-4393-AFC2-7589FA76DD3C}">
      <dsp:nvSpPr>
        <dsp:cNvPr id="0" name=""/>
        <dsp:cNvSpPr/>
      </dsp:nvSpPr>
      <dsp:spPr>
        <a:xfrm rot="5400000">
          <a:off x="4099072" y="-704794"/>
          <a:ext cx="911874" cy="7145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2754489"/>
              <a:satOff val="3011"/>
              <a:lumOff val="9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საქართველოს მასშტაბით არსებულ სამედიცინო დაწესებულებებში </a:t>
          </a:r>
          <a:r>
            <a:rPr lang="en-US" sz="1600" kern="1200" dirty="0" smtClean="0"/>
            <a:t>EHR </a:t>
          </a:r>
          <a:r>
            <a:rPr lang="ka-GE" sz="1600" kern="1200" dirty="0" smtClean="0"/>
            <a:t>სისტემის ეტაპობრივად დანერგვა</a:t>
          </a:r>
          <a:endParaRPr lang="en-US" sz="1600" kern="1200" dirty="0"/>
        </a:p>
      </dsp:txBody>
      <dsp:txXfrm rot="-5400000">
        <a:off x="982019" y="2456773"/>
        <a:ext cx="7101467" cy="82284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724" y="127807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2765" y="157848"/>
        <a:ext cx="1991301" cy="965609"/>
      </dsp:txXfrm>
    </dsp:sp>
    <dsp:sp modelId="{C88B5147-8606-4059-AD93-B5267086382A}">
      <dsp:nvSpPr>
        <dsp:cNvPr id="0" name=""/>
        <dsp:cNvSpPr/>
      </dsp:nvSpPr>
      <dsp:spPr>
        <a:xfrm>
          <a:off x="207863" y="1153499"/>
          <a:ext cx="205138" cy="1302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259"/>
              </a:lnTo>
              <a:lnTo>
                <a:pt x="205138" y="130225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13001" y="1409922"/>
          <a:ext cx="2100830" cy="2091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გეგმიური მომსახურებების დაფინანსების მოთხოვნა/ დაფინანსება</a:t>
          </a:r>
          <a:endParaRPr lang="en-US" sz="1600" kern="1200" dirty="0"/>
        </a:p>
      </dsp:txBody>
      <dsp:txXfrm>
        <a:off x="474264" y="1471185"/>
        <a:ext cx="1978304" cy="1969146"/>
      </dsp:txXfrm>
    </dsp:sp>
    <dsp:sp modelId="{A5B2074B-2DBF-4353-A012-BFB006AD8C82}">
      <dsp:nvSpPr>
        <dsp:cNvPr id="0" name=""/>
        <dsp:cNvSpPr/>
      </dsp:nvSpPr>
      <dsp:spPr>
        <a:xfrm>
          <a:off x="2616400" y="127807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646441" y="157848"/>
        <a:ext cx="1991301" cy="965609"/>
      </dsp:txXfrm>
    </dsp:sp>
    <dsp:sp modelId="{766D6292-0095-4A2C-908B-B78B43B67928}">
      <dsp:nvSpPr>
        <dsp:cNvPr id="0" name=""/>
        <dsp:cNvSpPr/>
      </dsp:nvSpPr>
      <dsp:spPr>
        <a:xfrm>
          <a:off x="2821539" y="1153499"/>
          <a:ext cx="205138" cy="1261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1134"/>
              </a:lnTo>
              <a:lnTo>
                <a:pt x="205138" y="126113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026677" y="1409922"/>
          <a:ext cx="2161518" cy="2009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</a:t>
          </a:r>
          <a:endParaRPr lang="en-US" sz="1800" kern="1200" dirty="0"/>
        </a:p>
      </dsp:txBody>
      <dsp:txXfrm>
        <a:off x="3085531" y="1468776"/>
        <a:ext cx="2043810" cy="1891714"/>
      </dsp:txXfrm>
    </dsp:sp>
    <dsp:sp modelId="{1EA141F5-BACD-43B8-808E-1E98907C9B72}">
      <dsp:nvSpPr>
        <dsp:cNvPr id="0" name=""/>
        <dsp:cNvSpPr/>
      </dsp:nvSpPr>
      <dsp:spPr>
        <a:xfrm>
          <a:off x="5290765" y="127807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320806" y="157848"/>
        <a:ext cx="1991301" cy="965609"/>
      </dsp:txXfrm>
    </dsp:sp>
    <dsp:sp modelId="{08137D67-8691-4D3B-9A77-E3D3CBAB4CE3}">
      <dsp:nvSpPr>
        <dsp:cNvPr id="0" name=""/>
        <dsp:cNvSpPr/>
      </dsp:nvSpPr>
      <dsp:spPr>
        <a:xfrm>
          <a:off x="5495903" y="1153499"/>
          <a:ext cx="205138" cy="131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280"/>
              </a:lnTo>
              <a:lnTo>
                <a:pt x="205138" y="131728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701041" y="1409922"/>
          <a:ext cx="2097810" cy="2121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ინფრომაცია, ფორმა 100, კალკულაცია</a:t>
          </a:r>
          <a:endParaRPr lang="en-US" sz="1600" kern="1200" dirty="0"/>
        </a:p>
      </dsp:txBody>
      <dsp:txXfrm>
        <a:off x="5762484" y="1471365"/>
        <a:ext cx="1974924" cy="1998829"/>
      </dsp:txXfrm>
    </dsp:sp>
    <dsp:sp modelId="{E6602E5F-0BF7-4083-928B-384B6B6F8850}">
      <dsp:nvSpPr>
        <dsp:cNvPr id="0" name=""/>
        <dsp:cNvSpPr/>
      </dsp:nvSpPr>
      <dsp:spPr>
        <a:xfrm>
          <a:off x="7901421" y="127807"/>
          <a:ext cx="2051383" cy="1025691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7931462" y="157848"/>
        <a:ext cx="1991301" cy="965609"/>
      </dsp:txXfrm>
    </dsp:sp>
    <dsp:sp modelId="{8FE8AF2D-32C4-417D-9789-CDC36DF8C9C3}">
      <dsp:nvSpPr>
        <dsp:cNvPr id="0" name=""/>
        <dsp:cNvSpPr/>
      </dsp:nvSpPr>
      <dsp:spPr>
        <a:xfrm>
          <a:off x="8106559" y="1153499"/>
          <a:ext cx="205138" cy="1233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717"/>
              </a:lnTo>
              <a:lnTo>
                <a:pt x="205138" y="12337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311698" y="1409922"/>
          <a:ext cx="1641106" cy="195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359764" y="1457988"/>
        <a:ext cx="1544974" cy="1858457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17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9799" y="292549"/>
        <a:ext cx="1830864" cy="887811"/>
      </dsp:txXfrm>
    </dsp:sp>
    <dsp:sp modelId="{C88B5147-8606-4059-AD93-B5267086382A}">
      <dsp:nvSpPr>
        <dsp:cNvPr id="0" name=""/>
        <dsp:cNvSpPr/>
      </dsp:nvSpPr>
      <dsp:spPr>
        <a:xfrm>
          <a:off x="190789" y="1207981"/>
          <a:ext cx="188610" cy="119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337"/>
              </a:lnTo>
              <a:lnTo>
                <a:pt x="188610" y="119733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79400" y="1443744"/>
          <a:ext cx="1931568" cy="1923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სამედიცინო დაწესებულებების პასპორტიზაცია.  დაწესებულების სერვისები ფასების ატვირთვა</a:t>
          </a:r>
          <a:endParaRPr lang="en-US" sz="1600" kern="1200" dirty="0"/>
        </a:p>
      </dsp:txBody>
      <dsp:txXfrm>
        <a:off x="435727" y="1500071"/>
        <a:ext cx="1818914" cy="1810495"/>
      </dsp:txXfrm>
    </dsp:sp>
    <dsp:sp modelId="{A5B2074B-2DBF-4353-A012-BFB006AD8C82}">
      <dsp:nvSpPr>
        <dsp:cNvPr id="0" name=""/>
        <dsp:cNvSpPr/>
      </dsp:nvSpPr>
      <dsp:spPr>
        <a:xfrm>
          <a:off x="240527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432895" y="292549"/>
        <a:ext cx="1830864" cy="887811"/>
      </dsp:txXfrm>
    </dsp:sp>
    <dsp:sp modelId="{766D6292-0095-4A2C-908B-B78B43B67928}">
      <dsp:nvSpPr>
        <dsp:cNvPr id="0" name=""/>
        <dsp:cNvSpPr/>
      </dsp:nvSpPr>
      <dsp:spPr>
        <a:xfrm>
          <a:off x="2593885" y="1207981"/>
          <a:ext cx="188610" cy="1159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26"/>
              </a:lnTo>
              <a:lnTo>
                <a:pt x="188610" y="115952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2782495" y="1443744"/>
          <a:ext cx="1987367" cy="1847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საგანგებო, სამედიცინო დაწესებულები</a:t>
          </a:r>
          <a:endParaRPr lang="en-US" sz="1800" kern="1200" dirty="0"/>
        </a:p>
      </dsp:txBody>
      <dsp:txXfrm>
        <a:off x="2836607" y="1497856"/>
        <a:ext cx="1879143" cy="1739301"/>
      </dsp:txXfrm>
    </dsp:sp>
    <dsp:sp modelId="{1EA141F5-BACD-43B8-808E-1E98907C9B72}">
      <dsp:nvSpPr>
        <dsp:cNvPr id="0" name=""/>
        <dsp:cNvSpPr/>
      </dsp:nvSpPr>
      <dsp:spPr>
        <a:xfrm>
          <a:off x="486416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891789" y="292549"/>
        <a:ext cx="1830864" cy="887811"/>
      </dsp:txXfrm>
    </dsp:sp>
    <dsp:sp modelId="{08137D67-8691-4D3B-9A77-E3D3CBAB4CE3}">
      <dsp:nvSpPr>
        <dsp:cNvPr id="0" name=""/>
        <dsp:cNvSpPr/>
      </dsp:nvSpPr>
      <dsp:spPr>
        <a:xfrm>
          <a:off x="5052779" y="1207981"/>
          <a:ext cx="188610" cy="1211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148"/>
              </a:lnTo>
              <a:lnTo>
                <a:pt x="188610" y="121114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241389" y="1443744"/>
          <a:ext cx="2731549" cy="1950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დაწესებულების საიდენტიფიკაციო მონაცემები, სამედიცინო პერსონალის პირადი ინფრომაცია, დაწესებულებაში არსებული სერვისები, საწოლთა ფონდი და ა.შ</a:t>
          </a:r>
          <a:endParaRPr lang="en-US" sz="1600" kern="1200" dirty="0"/>
        </a:p>
      </dsp:txBody>
      <dsp:txXfrm>
        <a:off x="5298525" y="1500880"/>
        <a:ext cx="2617277" cy="1836499"/>
      </dsp:txXfrm>
    </dsp:sp>
    <dsp:sp modelId="{E6602E5F-0BF7-4083-928B-384B6B6F8850}">
      <dsp:nvSpPr>
        <dsp:cNvPr id="0" name=""/>
        <dsp:cNvSpPr/>
      </dsp:nvSpPr>
      <dsp:spPr>
        <a:xfrm>
          <a:off x="806724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094865" y="292549"/>
        <a:ext cx="1830864" cy="887811"/>
      </dsp:txXfrm>
    </dsp:sp>
    <dsp:sp modelId="{8FE8AF2D-32C4-417D-9789-CDC36DF8C9C3}">
      <dsp:nvSpPr>
        <dsp:cNvPr id="0" name=""/>
        <dsp:cNvSpPr/>
      </dsp:nvSpPr>
      <dsp:spPr>
        <a:xfrm>
          <a:off x="8255855" y="1207981"/>
          <a:ext cx="188610" cy="1134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318"/>
              </a:lnTo>
              <a:lnTo>
                <a:pt x="188610" y="113431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444466" y="1443744"/>
          <a:ext cx="1508885" cy="1797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488660" y="1487938"/>
        <a:ext cx="1420497" cy="1708722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17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9799" y="292549"/>
        <a:ext cx="1830864" cy="887811"/>
      </dsp:txXfrm>
    </dsp:sp>
    <dsp:sp modelId="{C88B5147-8606-4059-AD93-B5267086382A}">
      <dsp:nvSpPr>
        <dsp:cNvPr id="0" name=""/>
        <dsp:cNvSpPr/>
      </dsp:nvSpPr>
      <dsp:spPr>
        <a:xfrm>
          <a:off x="190789" y="1207981"/>
          <a:ext cx="188610" cy="119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337"/>
              </a:lnTo>
              <a:lnTo>
                <a:pt x="188610" y="119733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79400" y="1443744"/>
          <a:ext cx="1931568" cy="1923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დიალიზის პროგრამის მოსარგებლეებზე გაწეული მომსახურების აღრიცხვა</a:t>
          </a:r>
          <a:endParaRPr lang="en-US" sz="1600" kern="1200" dirty="0"/>
        </a:p>
      </dsp:txBody>
      <dsp:txXfrm>
        <a:off x="435727" y="1500071"/>
        <a:ext cx="1818914" cy="1810495"/>
      </dsp:txXfrm>
    </dsp:sp>
    <dsp:sp modelId="{A5B2074B-2DBF-4353-A012-BFB006AD8C82}">
      <dsp:nvSpPr>
        <dsp:cNvPr id="0" name=""/>
        <dsp:cNvSpPr/>
      </dsp:nvSpPr>
      <dsp:spPr>
        <a:xfrm>
          <a:off x="240527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432895" y="292549"/>
        <a:ext cx="1830864" cy="887811"/>
      </dsp:txXfrm>
    </dsp:sp>
    <dsp:sp modelId="{766D6292-0095-4A2C-908B-B78B43B67928}">
      <dsp:nvSpPr>
        <dsp:cNvPr id="0" name=""/>
        <dsp:cNvSpPr/>
      </dsp:nvSpPr>
      <dsp:spPr>
        <a:xfrm>
          <a:off x="2593885" y="1207981"/>
          <a:ext cx="188610" cy="1159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26"/>
              </a:lnTo>
              <a:lnTo>
                <a:pt x="188610" y="115952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2782495" y="1443744"/>
          <a:ext cx="1987367" cy="1847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ვერტიკალები, სამედიცინო დაწესებულები </a:t>
          </a:r>
          <a:endParaRPr lang="en-US" sz="1800" kern="1200" dirty="0"/>
        </a:p>
      </dsp:txBody>
      <dsp:txXfrm>
        <a:off x="2836607" y="1497856"/>
        <a:ext cx="1879143" cy="1739301"/>
      </dsp:txXfrm>
    </dsp:sp>
    <dsp:sp modelId="{1EA141F5-BACD-43B8-808E-1E98907C9B72}">
      <dsp:nvSpPr>
        <dsp:cNvPr id="0" name=""/>
        <dsp:cNvSpPr/>
      </dsp:nvSpPr>
      <dsp:spPr>
        <a:xfrm>
          <a:off x="486416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891789" y="292549"/>
        <a:ext cx="1830864" cy="887811"/>
      </dsp:txXfrm>
    </dsp:sp>
    <dsp:sp modelId="{08137D67-8691-4D3B-9A77-E3D3CBAB4CE3}">
      <dsp:nvSpPr>
        <dsp:cNvPr id="0" name=""/>
        <dsp:cNvSpPr/>
      </dsp:nvSpPr>
      <dsp:spPr>
        <a:xfrm>
          <a:off x="5052779" y="1207981"/>
          <a:ext cx="188610" cy="1211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148"/>
              </a:lnTo>
              <a:lnTo>
                <a:pt x="188610" y="121114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241389" y="1443744"/>
          <a:ext cx="2731549" cy="1950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სეანსები, მედიკამენტების ხარჯვითი ნაწილი</a:t>
          </a:r>
          <a:endParaRPr lang="en-US" sz="1600" kern="1200" dirty="0"/>
        </a:p>
      </dsp:txBody>
      <dsp:txXfrm>
        <a:off x="5298525" y="1500880"/>
        <a:ext cx="2617277" cy="1836499"/>
      </dsp:txXfrm>
    </dsp:sp>
    <dsp:sp modelId="{E6602E5F-0BF7-4083-928B-384B6B6F8850}">
      <dsp:nvSpPr>
        <dsp:cNvPr id="0" name=""/>
        <dsp:cNvSpPr/>
      </dsp:nvSpPr>
      <dsp:spPr>
        <a:xfrm>
          <a:off x="806724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094865" y="292549"/>
        <a:ext cx="1830864" cy="887811"/>
      </dsp:txXfrm>
    </dsp:sp>
    <dsp:sp modelId="{8FE8AF2D-32C4-417D-9789-CDC36DF8C9C3}">
      <dsp:nvSpPr>
        <dsp:cNvPr id="0" name=""/>
        <dsp:cNvSpPr/>
      </dsp:nvSpPr>
      <dsp:spPr>
        <a:xfrm>
          <a:off x="8255855" y="1207981"/>
          <a:ext cx="188610" cy="1134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318"/>
              </a:lnTo>
              <a:lnTo>
                <a:pt x="188610" y="113431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444466" y="1443744"/>
          <a:ext cx="1508885" cy="1797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488660" y="1487938"/>
        <a:ext cx="1420497" cy="1708722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17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9799" y="292549"/>
        <a:ext cx="1830864" cy="887811"/>
      </dsp:txXfrm>
    </dsp:sp>
    <dsp:sp modelId="{C88B5147-8606-4059-AD93-B5267086382A}">
      <dsp:nvSpPr>
        <dsp:cNvPr id="0" name=""/>
        <dsp:cNvSpPr/>
      </dsp:nvSpPr>
      <dsp:spPr>
        <a:xfrm>
          <a:off x="190789" y="1207981"/>
          <a:ext cx="188610" cy="119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337"/>
              </a:lnTo>
              <a:lnTo>
                <a:pt x="188610" y="119733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79400" y="1443744"/>
          <a:ext cx="1931568" cy="1923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საყოველთაოს ფარგლებში დაფინანსებული მედიკამენტების ელექტრონულ ფორმაში რეგისტრაცია/განაღდება</a:t>
          </a:r>
          <a:endParaRPr lang="en-US" sz="1600" kern="1200" dirty="0"/>
        </a:p>
      </dsp:txBody>
      <dsp:txXfrm>
        <a:off x="435727" y="1500071"/>
        <a:ext cx="1818914" cy="1810495"/>
      </dsp:txXfrm>
    </dsp:sp>
    <dsp:sp modelId="{A5B2074B-2DBF-4353-A012-BFB006AD8C82}">
      <dsp:nvSpPr>
        <dsp:cNvPr id="0" name=""/>
        <dsp:cNvSpPr/>
      </dsp:nvSpPr>
      <dsp:spPr>
        <a:xfrm>
          <a:off x="240527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432895" y="292549"/>
        <a:ext cx="1830864" cy="887811"/>
      </dsp:txXfrm>
    </dsp:sp>
    <dsp:sp modelId="{766D6292-0095-4A2C-908B-B78B43B67928}">
      <dsp:nvSpPr>
        <dsp:cNvPr id="0" name=""/>
        <dsp:cNvSpPr/>
      </dsp:nvSpPr>
      <dsp:spPr>
        <a:xfrm>
          <a:off x="2593885" y="1207981"/>
          <a:ext cx="188610" cy="1159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26"/>
              </a:lnTo>
              <a:lnTo>
                <a:pt x="188610" y="115952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2782495" y="1443744"/>
          <a:ext cx="1987367" cy="1847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აფთიაქები</a:t>
          </a:r>
          <a:endParaRPr lang="en-US" sz="1800" kern="1200" dirty="0"/>
        </a:p>
      </dsp:txBody>
      <dsp:txXfrm>
        <a:off x="2836607" y="1497856"/>
        <a:ext cx="1879143" cy="1739301"/>
      </dsp:txXfrm>
    </dsp:sp>
    <dsp:sp modelId="{1EA141F5-BACD-43B8-808E-1E98907C9B72}">
      <dsp:nvSpPr>
        <dsp:cNvPr id="0" name=""/>
        <dsp:cNvSpPr/>
      </dsp:nvSpPr>
      <dsp:spPr>
        <a:xfrm>
          <a:off x="486416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891789" y="292549"/>
        <a:ext cx="1830864" cy="887811"/>
      </dsp:txXfrm>
    </dsp:sp>
    <dsp:sp modelId="{08137D67-8691-4D3B-9A77-E3D3CBAB4CE3}">
      <dsp:nvSpPr>
        <dsp:cNvPr id="0" name=""/>
        <dsp:cNvSpPr/>
      </dsp:nvSpPr>
      <dsp:spPr>
        <a:xfrm>
          <a:off x="5052779" y="1207981"/>
          <a:ext cx="188610" cy="1211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148"/>
              </a:lnTo>
              <a:lnTo>
                <a:pt x="188610" y="121114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241389" y="1443744"/>
          <a:ext cx="2731549" cy="1950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მედიკამენტების შესახებ ინფორმაცია</a:t>
          </a:r>
          <a:endParaRPr lang="en-US" sz="1600" kern="1200" dirty="0"/>
        </a:p>
      </dsp:txBody>
      <dsp:txXfrm>
        <a:off x="5298525" y="1500880"/>
        <a:ext cx="2617277" cy="1836499"/>
      </dsp:txXfrm>
    </dsp:sp>
    <dsp:sp modelId="{E6602E5F-0BF7-4083-928B-384B6B6F8850}">
      <dsp:nvSpPr>
        <dsp:cNvPr id="0" name=""/>
        <dsp:cNvSpPr/>
      </dsp:nvSpPr>
      <dsp:spPr>
        <a:xfrm>
          <a:off x="806724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094865" y="292549"/>
        <a:ext cx="1830864" cy="887811"/>
      </dsp:txXfrm>
    </dsp:sp>
    <dsp:sp modelId="{8FE8AF2D-32C4-417D-9789-CDC36DF8C9C3}">
      <dsp:nvSpPr>
        <dsp:cNvPr id="0" name=""/>
        <dsp:cNvSpPr/>
      </dsp:nvSpPr>
      <dsp:spPr>
        <a:xfrm>
          <a:off x="8255855" y="1207981"/>
          <a:ext cx="188610" cy="1134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318"/>
              </a:lnTo>
              <a:lnTo>
                <a:pt x="188610" y="113431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444466" y="1443744"/>
          <a:ext cx="1508885" cy="1797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488660" y="1487938"/>
        <a:ext cx="1420497" cy="1708722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17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9799" y="292549"/>
        <a:ext cx="1830864" cy="887811"/>
      </dsp:txXfrm>
    </dsp:sp>
    <dsp:sp modelId="{C88B5147-8606-4059-AD93-B5267086382A}">
      <dsp:nvSpPr>
        <dsp:cNvPr id="0" name=""/>
        <dsp:cNvSpPr/>
      </dsp:nvSpPr>
      <dsp:spPr>
        <a:xfrm>
          <a:off x="190789" y="1207981"/>
          <a:ext cx="188610" cy="119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337"/>
              </a:lnTo>
              <a:lnTo>
                <a:pt x="188610" y="119733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79400" y="1443744"/>
          <a:ext cx="1931568" cy="1923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მოსახლეობის ქრონიკული მედიკამენტებით უზრუნველყოფა</a:t>
          </a:r>
          <a:endParaRPr lang="en-US" sz="1600" kern="1200" dirty="0"/>
        </a:p>
      </dsp:txBody>
      <dsp:txXfrm>
        <a:off x="435727" y="1500071"/>
        <a:ext cx="1818914" cy="1810495"/>
      </dsp:txXfrm>
    </dsp:sp>
    <dsp:sp modelId="{A5B2074B-2DBF-4353-A012-BFB006AD8C82}">
      <dsp:nvSpPr>
        <dsp:cNvPr id="0" name=""/>
        <dsp:cNvSpPr/>
      </dsp:nvSpPr>
      <dsp:spPr>
        <a:xfrm>
          <a:off x="240527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432895" y="292549"/>
        <a:ext cx="1830864" cy="887811"/>
      </dsp:txXfrm>
    </dsp:sp>
    <dsp:sp modelId="{766D6292-0095-4A2C-908B-B78B43B67928}">
      <dsp:nvSpPr>
        <dsp:cNvPr id="0" name=""/>
        <dsp:cNvSpPr/>
      </dsp:nvSpPr>
      <dsp:spPr>
        <a:xfrm>
          <a:off x="2593885" y="1207981"/>
          <a:ext cx="188610" cy="1159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526"/>
              </a:lnTo>
              <a:lnTo>
                <a:pt x="188610" y="115952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2782495" y="1443744"/>
          <a:ext cx="1987367" cy="1847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ვერტიკალები, აფთიაქები</a:t>
          </a:r>
          <a:endParaRPr lang="en-US" sz="1800" kern="1200" dirty="0"/>
        </a:p>
      </dsp:txBody>
      <dsp:txXfrm>
        <a:off x="2836607" y="1497856"/>
        <a:ext cx="1879143" cy="1739301"/>
      </dsp:txXfrm>
    </dsp:sp>
    <dsp:sp modelId="{1EA141F5-BACD-43B8-808E-1E98907C9B72}">
      <dsp:nvSpPr>
        <dsp:cNvPr id="0" name=""/>
        <dsp:cNvSpPr/>
      </dsp:nvSpPr>
      <dsp:spPr>
        <a:xfrm>
          <a:off x="4864168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891789" y="292549"/>
        <a:ext cx="1830864" cy="887811"/>
      </dsp:txXfrm>
    </dsp:sp>
    <dsp:sp modelId="{08137D67-8691-4D3B-9A77-E3D3CBAB4CE3}">
      <dsp:nvSpPr>
        <dsp:cNvPr id="0" name=""/>
        <dsp:cNvSpPr/>
      </dsp:nvSpPr>
      <dsp:spPr>
        <a:xfrm>
          <a:off x="5052779" y="1207981"/>
          <a:ext cx="188610" cy="1211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148"/>
              </a:lnTo>
              <a:lnTo>
                <a:pt x="188610" y="121114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241389" y="1443744"/>
          <a:ext cx="2731549" cy="1950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პერსონალური ინფორმაცია, ჯანმრეთელობის შესახებ ინფორმაცია, მედიკამენტების ლოჯისტიკა</a:t>
          </a:r>
          <a:endParaRPr lang="en-US" sz="1600" kern="1200" dirty="0"/>
        </a:p>
      </dsp:txBody>
      <dsp:txXfrm>
        <a:off x="5298525" y="1500880"/>
        <a:ext cx="2617277" cy="1836499"/>
      </dsp:txXfrm>
    </dsp:sp>
    <dsp:sp modelId="{E6602E5F-0BF7-4083-928B-384B6B6F8850}">
      <dsp:nvSpPr>
        <dsp:cNvPr id="0" name=""/>
        <dsp:cNvSpPr/>
      </dsp:nvSpPr>
      <dsp:spPr>
        <a:xfrm>
          <a:off x="8067244" y="264928"/>
          <a:ext cx="1886106" cy="94305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094865" y="292549"/>
        <a:ext cx="1830864" cy="887811"/>
      </dsp:txXfrm>
    </dsp:sp>
    <dsp:sp modelId="{8FE8AF2D-32C4-417D-9789-CDC36DF8C9C3}">
      <dsp:nvSpPr>
        <dsp:cNvPr id="0" name=""/>
        <dsp:cNvSpPr/>
      </dsp:nvSpPr>
      <dsp:spPr>
        <a:xfrm>
          <a:off x="8255855" y="1207981"/>
          <a:ext cx="188610" cy="1134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318"/>
              </a:lnTo>
              <a:lnTo>
                <a:pt x="188610" y="113431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444466" y="1443744"/>
          <a:ext cx="1508885" cy="1797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488660" y="1487938"/>
        <a:ext cx="1420497" cy="1708722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5168" y="428581"/>
          <a:ext cx="1688849" cy="8444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9900" y="453313"/>
        <a:ext cx="1639385" cy="794960"/>
      </dsp:txXfrm>
    </dsp:sp>
    <dsp:sp modelId="{C88B5147-8606-4059-AD93-B5267086382A}">
      <dsp:nvSpPr>
        <dsp:cNvPr id="0" name=""/>
        <dsp:cNvSpPr/>
      </dsp:nvSpPr>
      <dsp:spPr>
        <a:xfrm>
          <a:off x="174053" y="1273005"/>
          <a:ext cx="168884" cy="1072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115"/>
              </a:lnTo>
              <a:lnTo>
                <a:pt x="168884" y="107211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342938" y="1484112"/>
          <a:ext cx="3001355" cy="1722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სამედიცინო დაწესებულებების მხრიდან გეგმიური მოსმახურების დაფინანსებების მოთხოვნის ელექტორნულ რეჟიმში რეგისტრაცია შესაბამის დამფინანსებელთან</a:t>
          </a:r>
          <a:endParaRPr lang="en-US" sz="1600" kern="1200" dirty="0"/>
        </a:p>
      </dsp:txBody>
      <dsp:txXfrm>
        <a:off x="393374" y="1534548"/>
        <a:ext cx="2900483" cy="1621146"/>
      </dsp:txXfrm>
    </dsp:sp>
    <dsp:sp modelId="{A5B2074B-2DBF-4353-A012-BFB006AD8C82}">
      <dsp:nvSpPr>
        <dsp:cNvPr id="0" name=""/>
        <dsp:cNvSpPr/>
      </dsp:nvSpPr>
      <dsp:spPr>
        <a:xfrm>
          <a:off x="3428736" y="428581"/>
          <a:ext cx="1688849" cy="844424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453468" y="453313"/>
        <a:ext cx="1639385" cy="794960"/>
      </dsp:txXfrm>
    </dsp:sp>
    <dsp:sp modelId="{766D6292-0095-4A2C-908B-B78B43B67928}">
      <dsp:nvSpPr>
        <dsp:cNvPr id="0" name=""/>
        <dsp:cNvSpPr/>
      </dsp:nvSpPr>
      <dsp:spPr>
        <a:xfrm>
          <a:off x="3597621" y="1273005"/>
          <a:ext cx="168884" cy="1038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258"/>
              </a:lnTo>
              <a:lnTo>
                <a:pt x="168884" y="103825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66506" y="1484112"/>
          <a:ext cx="1779520" cy="16543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თბილისის მერია</a:t>
          </a:r>
          <a:endParaRPr lang="en-US" sz="1800" kern="1200" dirty="0"/>
        </a:p>
      </dsp:txBody>
      <dsp:txXfrm>
        <a:off x="3814959" y="1532565"/>
        <a:ext cx="1682614" cy="1557398"/>
      </dsp:txXfrm>
    </dsp:sp>
    <dsp:sp modelId="{1EA141F5-BACD-43B8-808E-1E98907C9B72}">
      <dsp:nvSpPr>
        <dsp:cNvPr id="0" name=""/>
        <dsp:cNvSpPr/>
      </dsp:nvSpPr>
      <dsp:spPr>
        <a:xfrm>
          <a:off x="5630469" y="428581"/>
          <a:ext cx="1688849" cy="844424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655201" y="453313"/>
        <a:ext cx="1639385" cy="794960"/>
      </dsp:txXfrm>
    </dsp:sp>
    <dsp:sp modelId="{08137D67-8691-4D3B-9A77-E3D3CBAB4CE3}">
      <dsp:nvSpPr>
        <dsp:cNvPr id="0" name=""/>
        <dsp:cNvSpPr/>
      </dsp:nvSpPr>
      <dsp:spPr>
        <a:xfrm>
          <a:off x="5799354" y="1273005"/>
          <a:ext cx="168884" cy="1084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4482"/>
              </a:lnTo>
              <a:lnTo>
                <a:pt x="168884" y="108448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968239" y="1484112"/>
          <a:ext cx="2445872" cy="1746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ფორმა 100, მედიკამენტების შესახებ ინფორმაცია, კალკულაცია</a:t>
          </a:r>
          <a:endParaRPr lang="en-US" sz="1600" kern="1200" dirty="0"/>
        </a:p>
      </dsp:txBody>
      <dsp:txXfrm>
        <a:off x="6019400" y="1535273"/>
        <a:ext cx="2343550" cy="1644429"/>
      </dsp:txXfrm>
    </dsp:sp>
    <dsp:sp modelId="{E6602E5F-0BF7-4083-928B-384B6B6F8850}">
      <dsp:nvSpPr>
        <dsp:cNvPr id="0" name=""/>
        <dsp:cNvSpPr/>
      </dsp:nvSpPr>
      <dsp:spPr>
        <a:xfrm>
          <a:off x="8498554" y="428581"/>
          <a:ext cx="1688849" cy="844424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523286" y="453313"/>
        <a:ext cx="1639385" cy="794960"/>
      </dsp:txXfrm>
    </dsp:sp>
    <dsp:sp modelId="{8FE8AF2D-32C4-417D-9789-CDC36DF8C9C3}">
      <dsp:nvSpPr>
        <dsp:cNvPr id="0" name=""/>
        <dsp:cNvSpPr/>
      </dsp:nvSpPr>
      <dsp:spPr>
        <a:xfrm>
          <a:off x="8667439" y="1273005"/>
          <a:ext cx="168884" cy="1015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686"/>
              </a:lnTo>
              <a:lnTo>
                <a:pt x="168884" y="101568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836324" y="1484112"/>
          <a:ext cx="1514087" cy="16091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880670" y="1528458"/>
        <a:ext cx="1425395" cy="1520469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979285" y="869"/>
          <a:ext cx="1983760" cy="6027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996940" y="18524"/>
        <a:ext cx="1948450" cy="567466"/>
      </dsp:txXfrm>
    </dsp:sp>
    <dsp:sp modelId="{C88B5147-8606-4059-AD93-B5267086382A}">
      <dsp:nvSpPr>
        <dsp:cNvPr id="0" name=""/>
        <dsp:cNvSpPr/>
      </dsp:nvSpPr>
      <dsp:spPr>
        <a:xfrm>
          <a:off x="1177661" y="603646"/>
          <a:ext cx="198376" cy="765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5308"/>
              </a:lnTo>
              <a:lnTo>
                <a:pt x="198376" y="76530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1376037" y="754340"/>
          <a:ext cx="2976605" cy="1229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მოდულებში მომხმარებელების რეგისტრაცია, მათთვის შესაბამისი წვდომის უფლებების ჩართვა</a:t>
          </a:r>
          <a:endParaRPr lang="en-US" sz="1600" kern="1200" dirty="0"/>
        </a:p>
      </dsp:txBody>
      <dsp:txXfrm>
        <a:off x="1412040" y="790343"/>
        <a:ext cx="2904599" cy="1157223"/>
      </dsp:txXfrm>
    </dsp:sp>
    <dsp:sp modelId="{1EA141F5-BACD-43B8-808E-1E98907C9B72}">
      <dsp:nvSpPr>
        <dsp:cNvPr id="0" name=""/>
        <dsp:cNvSpPr/>
      </dsp:nvSpPr>
      <dsp:spPr>
        <a:xfrm>
          <a:off x="4210592" y="869"/>
          <a:ext cx="2217191" cy="602776"/>
        </a:xfrm>
        <a:prstGeom prst="roundRect">
          <a:avLst>
            <a:gd name="adj" fmla="val 10000"/>
          </a:avLst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228247" y="18524"/>
        <a:ext cx="2181881" cy="567466"/>
      </dsp:txXfrm>
    </dsp:sp>
    <dsp:sp modelId="{08137D67-8691-4D3B-9A77-E3D3CBAB4CE3}">
      <dsp:nvSpPr>
        <dsp:cNvPr id="0" name=""/>
        <dsp:cNvSpPr/>
      </dsp:nvSpPr>
      <dsp:spPr>
        <a:xfrm>
          <a:off x="4432311" y="603646"/>
          <a:ext cx="221719" cy="774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136"/>
              </a:lnTo>
              <a:lnTo>
                <a:pt x="221719" y="77413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4654030" y="754340"/>
          <a:ext cx="2160436" cy="12468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005351"/>
              <a:satOff val="-13190"/>
              <a:lumOff val="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დაწესებულების შესახებ ინფორმაცია</a:t>
          </a:r>
          <a:endParaRPr lang="en-US" sz="1600" kern="1200" dirty="0"/>
        </a:p>
      </dsp:txBody>
      <dsp:txXfrm>
        <a:off x="4690550" y="790860"/>
        <a:ext cx="2087396" cy="1173844"/>
      </dsp:txXfrm>
    </dsp:sp>
    <dsp:sp modelId="{E6602E5F-0BF7-4083-928B-384B6B6F8850}">
      <dsp:nvSpPr>
        <dsp:cNvPr id="0" name=""/>
        <dsp:cNvSpPr/>
      </dsp:nvSpPr>
      <dsp:spPr>
        <a:xfrm>
          <a:off x="6733603" y="869"/>
          <a:ext cx="1911258" cy="602776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6751258" y="18524"/>
        <a:ext cx="1875948" cy="567466"/>
      </dsp:txXfrm>
    </dsp:sp>
    <dsp:sp modelId="{8FE8AF2D-32C4-417D-9789-CDC36DF8C9C3}">
      <dsp:nvSpPr>
        <dsp:cNvPr id="0" name=""/>
        <dsp:cNvSpPr/>
      </dsp:nvSpPr>
      <dsp:spPr>
        <a:xfrm>
          <a:off x="6924729" y="603646"/>
          <a:ext cx="191125" cy="72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5028"/>
              </a:lnTo>
              <a:lnTo>
                <a:pt x="191125" y="72502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7115855" y="754340"/>
          <a:ext cx="1860389" cy="11486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7149498" y="787983"/>
        <a:ext cx="1793103" cy="1081382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979285" y="869"/>
          <a:ext cx="1983760" cy="6027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996940" y="18524"/>
        <a:ext cx="1948450" cy="567466"/>
      </dsp:txXfrm>
    </dsp:sp>
    <dsp:sp modelId="{C88B5147-8606-4059-AD93-B5267086382A}">
      <dsp:nvSpPr>
        <dsp:cNvPr id="0" name=""/>
        <dsp:cNvSpPr/>
      </dsp:nvSpPr>
      <dsp:spPr>
        <a:xfrm>
          <a:off x="1177661" y="603646"/>
          <a:ext cx="198376" cy="765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5308"/>
              </a:lnTo>
              <a:lnTo>
                <a:pt x="198376" y="76530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1376037" y="754340"/>
          <a:ext cx="2976605" cy="1229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ყველა მოდულში მომხმარებელების რეგისტრაცია, მათთვის შესაბამისი წვდომის უფლებების ჩართვა</a:t>
          </a:r>
          <a:endParaRPr lang="en-US" sz="1600" kern="1200" dirty="0"/>
        </a:p>
      </dsp:txBody>
      <dsp:txXfrm>
        <a:off x="1412040" y="790343"/>
        <a:ext cx="2904599" cy="1157223"/>
      </dsp:txXfrm>
    </dsp:sp>
    <dsp:sp modelId="{1EA141F5-BACD-43B8-808E-1E98907C9B72}">
      <dsp:nvSpPr>
        <dsp:cNvPr id="0" name=""/>
        <dsp:cNvSpPr/>
      </dsp:nvSpPr>
      <dsp:spPr>
        <a:xfrm>
          <a:off x="4210592" y="869"/>
          <a:ext cx="2217191" cy="602776"/>
        </a:xfrm>
        <a:prstGeom prst="roundRect">
          <a:avLst>
            <a:gd name="adj" fmla="val 10000"/>
          </a:avLst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4228247" y="18524"/>
        <a:ext cx="2181881" cy="567466"/>
      </dsp:txXfrm>
    </dsp:sp>
    <dsp:sp modelId="{08137D67-8691-4D3B-9A77-E3D3CBAB4CE3}">
      <dsp:nvSpPr>
        <dsp:cNvPr id="0" name=""/>
        <dsp:cNvSpPr/>
      </dsp:nvSpPr>
      <dsp:spPr>
        <a:xfrm>
          <a:off x="4432311" y="603646"/>
          <a:ext cx="221719" cy="774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136"/>
              </a:lnTo>
              <a:lnTo>
                <a:pt x="221719" y="77413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4654030" y="754340"/>
          <a:ext cx="2160436" cy="12468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005351"/>
              <a:satOff val="-13190"/>
              <a:lumOff val="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დაწესებულების შესახებ ინფორმაცია</a:t>
          </a:r>
          <a:endParaRPr lang="en-US" sz="1600" kern="1200" dirty="0"/>
        </a:p>
      </dsp:txBody>
      <dsp:txXfrm>
        <a:off x="4690550" y="790860"/>
        <a:ext cx="2087396" cy="1173844"/>
      </dsp:txXfrm>
    </dsp:sp>
    <dsp:sp modelId="{E6602E5F-0BF7-4083-928B-384B6B6F8850}">
      <dsp:nvSpPr>
        <dsp:cNvPr id="0" name=""/>
        <dsp:cNvSpPr/>
      </dsp:nvSpPr>
      <dsp:spPr>
        <a:xfrm>
          <a:off x="6733603" y="869"/>
          <a:ext cx="1911258" cy="602776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6751258" y="18524"/>
        <a:ext cx="1875948" cy="567466"/>
      </dsp:txXfrm>
    </dsp:sp>
    <dsp:sp modelId="{8FE8AF2D-32C4-417D-9789-CDC36DF8C9C3}">
      <dsp:nvSpPr>
        <dsp:cNvPr id="0" name=""/>
        <dsp:cNvSpPr/>
      </dsp:nvSpPr>
      <dsp:spPr>
        <a:xfrm>
          <a:off x="6924729" y="603646"/>
          <a:ext cx="191125" cy="72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5028"/>
              </a:lnTo>
              <a:lnTo>
                <a:pt x="191125" y="72502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7115855" y="754340"/>
          <a:ext cx="1860389" cy="11486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გაშვების პროცესში</a:t>
          </a:r>
          <a:endParaRPr lang="en-US" sz="1800" kern="1200" dirty="0"/>
        </a:p>
      </dsp:txBody>
      <dsp:txXfrm>
        <a:off x="7149498" y="787983"/>
        <a:ext cx="1793103" cy="1081382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10216" y="673059"/>
          <a:ext cx="2058240" cy="6970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0633" y="693476"/>
        <a:ext cx="2017406" cy="656250"/>
      </dsp:txXfrm>
    </dsp:sp>
    <dsp:sp modelId="{C88B5147-8606-4059-AD93-B5267086382A}">
      <dsp:nvSpPr>
        <dsp:cNvPr id="0" name=""/>
        <dsp:cNvSpPr/>
      </dsp:nvSpPr>
      <dsp:spPr>
        <a:xfrm>
          <a:off x="216040" y="1370144"/>
          <a:ext cx="205824" cy="885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046"/>
              </a:lnTo>
              <a:lnTo>
                <a:pt x="205824" y="88504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1864" y="1544416"/>
          <a:ext cx="2868320" cy="1421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დაახლოებით 30 სხვადასხვა წყაროდან მიღებული ინფორმაციის შეკრება დამუშავება და შესაბამისი მომსახურების პაკეტის გენერაცია</a:t>
          </a:r>
          <a:endParaRPr lang="en-US" sz="1600" kern="1200" dirty="0"/>
        </a:p>
      </dsp:txBody>
      <dsp:txXfrm>
        <a:off x="463500" y="1586052"/>
        <a:ext cx="2785048" cy="1338279"/>
      </dsp:txXfrm>
    </dsp:sp>
    <dsp:sp modelId="{A5B2074B-2DBF-4353-A012-BFB006AD8C82}">
      <dsp:nvSpPr>
        <dsp:cNvPr id="0" name=""/>
        <dsp:cNvSpPr/>
      </dsp:nvSpPr>
      <dsp:spPr>
        <a:xfrm>
          <a:off x="3222269" y="673059"/>
          <a:ext cx="2082290" cy="697084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242686" y="693476"/>
        <a:ext cx="2041456" cy="656250"/>
      </dsp:txXfrm>
    </dsp:sp>
    <dsp:sp modelId="{766D6292-0095-4A2C-908B-B78B43B67928}">
      <dsp:nvSpPr>
        <dsp:cNvPr id="0" name=""/>
        <dsp:cNvSpPr/>
      </dsp:nvSpPr>
      <dsp:spPr>
        <a:xfrm>
          <a:off x="3430498" y="1370144"/>
          <a:ext cx="208229" cy="857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7097"/>
              </a:lnTo>
              <a:lnTo>
                <a:pt x="208229" y="85709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638727" y="1544416"/>
          <a:ext cx="3254873" cy="13656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საყოველთაო, ვერტიკალები, სახელმწიფო და არა სახელმწიფო დაწესებულებები მათ შორის სადაზღვევო კომპანიები</a:t>
          </a:r>
          <a:endParaRPr lang="en-US" sz="1800" kern="1200" dirty="0"/>
        </a:p>
      </dsp:txBody>
      <dsp:txXfrm>
        <a:off x="3678726" y="1584415"/>
        <a:ext cx="3174875" cy="1285654"/>
      </dsp:txXfrm>
    </dsp:sp>
    <dsp:sp modelId="{1EA141F5-BACD-43B8-808E-1E98907C9B72}">
      <dsp:nvSpPr>
        <dsp:cNvPr id="0" name=""/>
        <dsp:cNvSpPr/>
      </dsp:nvSpPr>
      <dsp:spPr>
        <a:xfrm>
          <a:off x="6835842" y="673059"/>
          <a:ext cx="2031500" cy="697084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856259" y="693476"/>
        <a:ext cx="1990666" cy="656250"/>
      </dsp:txXfrm>
    </dsp:sp>
    <dsp:sp modelId="{08137D67-8691-4D3B-9A77-E3D3CBAB4CE3}">
      <dsp:nvSpPr>
        <dsp:cNvPr id="0" name=""/>
        <dsp:cNvSpPr/>
      </dsp:nvSpPr>
      <dsp:spPr>
        <a:xfrm>
          <a:off x="7038992" y="1370144"/>
          <a:ext cx="203150" cy="895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255"/>
              </a:lnTo>
              <a:lnTo>
                <a:pt x="203150" y="8952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7242142" y="1544416"/>
          <a:ext cx="2019103" cy="14419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პერსონალური მონაცემები, ფინანსური მონაცემები, კატეგორიები</a:t>
          </a:r>
          <a:endParaRPr lang="en-US" sz="1600" kern="1200" dirty="0"/>
        </a:p>
      </dsp:txBody>
      <dsp:txXfrm>
        <a:off x="7284376" y="1586650"/>
        <a:ext cx="1934635" cy="1357500"/>
      </dsp:txXfrm>
    </dsp:sp>
    <dsp:sp modelId="{E6602E5F-0BF7-4083-928B-384B6B6F8850}">
      <dsp:nvSpPr>
        <dsp:cNvPr id="0" name=""/>
        <dsp:cNvSpPr/>
      </dsp:nvSpPr>
      <dsp:spPr>
        <a:xfrm>
          <a:off x="9237300" y="673059"/>
          <a:ext cx="1862443" cy="697084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57717" y="693476"/>
        <a:ext cx="1821609" cy="656250"/>
      </dsp:txXfrm>
    </dsp:sp>
    <dsp:sp modelId="{8FE8AF2D-32C4-417D-9789-CDC36DF8C9C3}">
      <dsp:nvSpPr>
        <dsp:cNvPr id="0" name=""/>
        <dsp:cNvSpPr/>
      </dsp:nvSpPr>
      <dsp:spPr>
        <a:xfrm>
          <a:off x="9423544" y="1370144"/>
          <a:ext cx="186244" cy="838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8464"/>
              </a:lnTo>
              <a:lnTo>
                <a:pt x="186244" y="83846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609788" y="1544416"/>
          <a:ext cx="1444772" cy="1328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48695" y="1583323"/>
        <a:ext cx="1366958" cy="1250571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643805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664738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358521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537200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ნებართვას, ლიცენზიას და შეტყობინებას დაქვემდებარებული სამედიცინო დაწესებულებების რეგისტრაცია</a:t>
          </a:r>
          <a:endParaRPr lang="en-US" sz="1600" kern="1200" dirty="0"/>
        </a:p>
      </dsp:txBody>
      <dsp:txXfrm>
        <a:off x="466772" y="1579889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643805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664738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358521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537200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სააგენტო</a:t>
          </a:r>
          <a:endParaRPr lang="en-US" sz="1800" kern="1200" dirty="0"/>
        </a:p>
      </dsp:txBody>
      <dsp:txXfrm>
        <a:off x="3763316" y="1578210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643805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664738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358521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537200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დაწესებულების საიდენტიფიკაციო მონაცემები, საქმიანბობების გაცემის, შეჩერების და გაუქმების შესახებ ინფორმაცია</a:t>
          </a:r>
          <a:endParaRPr lang="en-US" sz="1600" kern="1200" dirty="0"/>
        </a:p>
      </dsp:txBody>
      <dsp:txXfrm>
        <a:off x="6502111" y="1580502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643805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664738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358521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537200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577091"/>
        <a:ext cx="1401531" cy="12822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DC70A-1A8C-4AA4-B32E-E61F496DC364}">
      <dsp:nvSpPr>
        <dsp:cNvPr id="0" name=""/>
        <dsp:cNvSpPr/>
      </dsp:nvSpPr>
      <dsp:spPr>
        <a:xfrm>
          <a:off x="75595" y="1387374"/>
          <a:ext cx="11029650" cy="756741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8B33A-3BBF-4F8D-B61F-B86C0023B3B0}">
      <dsp:nvSpPr>
        <dsp:cNvPr id="0" name=""/>
        <dsp:cNvSpPr/>
      </dsp:nvSpPr>
      <dsp:spPr>
        <a:xfrm>
          <a:off x="176560" y="457166"/>
          <a:ext cx="1378687" cy="1183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სტაციონარები (თბი., ბათ., ქუთ.)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15/01/2019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560" y="457166"/>
        <a:ext cx="1378687" cy="1183473"/>
      </dsp:txXfrm>
    </dsp:sp>
    <dsp:sp modelId="{3310BC63-7B81-4DF3-BA83-CF12EDC3CF0E}">
      <dsp:nvSpPr>
        <dsp:cNvPr id="0" name=""/>
        <dsp:cNvSpPr/>
      </dsp:nvSpPr>
      <dsp:spPr>
        <a:xfrm>
          <a:off x="638085" y="1471976"/>
          <a:ext cx="351045" cy="351045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25CB8-9F83-4517-8475-8A41CE08F9E3}">
      <dsp:nvSpPr>
        <dsp:cNvPr id="0" name=""/>
        <dsp:cNvSpPr/>
      </dsp:nvSpPr>
      <dsp:spPr>
        <a:xfrm>
          <a:off x="1559268" y="2106273"/>
          <a:ext cx="1126341" cy="1404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15/04/2019 -მდე</a:t>
          </a:r>
          <a:endParaRPr lang="ka-GE" sz="12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59268" y="2106273"/>
        <a:ext cx="1126341" cy="1404182"/>
      </dsp:txXfrm>
    </dsp:sp>
    <dsp:sp modelId="{CF230AC5-3704-4530-BBB3-190CFF3B3F67}">
      <dsp:nvSpPr>
        <dsp:cNvPr id="0" name=""/>
        <dsp:cNvSpPr/>
      </dsp:nvSpPr>
      <dsp:spPr>
        <a:xfrm>
          <a:off x="1946916" y="1684808"/>
          <a:ext cx="351045" cy="351045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40832-E053-4800-91A8-974340AE3EF9}">
      <dsp:nvSpPr>
        <dsp:cNvPr id="0" name=""/>
        <dsp:cNvSpPr/>
      </dsp:nvSpPr>
      <dsp:spPr>
        <a:xfrm>
          <a:off x="2745813" y="788188"/>
          <a:ext cx="1352522" cy="826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ყველა სტაციონარი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01/05/2019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5813" y="788188"/>
        <a:ext cx="1352522" cy="826249"/>
      </dsp:txXfrm>
    </dsp:sp>
    <dsp:sp modelId="{6396513D-6E61-4E68-9EA3-221273AED81F}">
      <dsp:nvSpPr>
        <dsp:cNvPr id="0" name=""/>
        <dsp:cNvSpPr/>
      </dsp:nvSpPr>
      <dsp:spPr>
        <a:xfrm>
          <a:off x="3242665" y="1435221"/>
          <a:ext cx="351045" cy="351045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8F536-C64B-4D1C-BAC1-8B9A2AC05BA2}">
      <dsp:nvSpPr>
        <dsp:cNvPr id="0" name=""/>
        <dsp:cNvSpPr/>
      </dsp:nvSpPr>
      <dsp:spPr>
        <a:xfrm>
          <a:off x="4150766" y="2106273"/>
          <a:ext cx="1126341" cy="1404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01/09/2019 -მდე</a:t>
          </a:r>
          <a:endParaRPr lang="ka-GE" sz="12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50766" y="2106273"/>
        <a:ext cx="1126341" cy="1404182"/>
      </dsp:txXfrm>
    </dsp:sp>
    <dsp:sp modelId="{5E6081A3-7757-4712-81D8-D10AD40D44C6}">
      <dsp:nvSpPr>
        <dsp:cNvPr id="0" name=""/>
        <dsp:cNvSpPr/>
      </dsp:nvSpPr>
      <dsp:spPr>
        <a:xfrm>
          <a:off x="4548924" y="1705828"/>
          <a:ext cx="351045" cy="351045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513E2-A49D-46A0-AB68-E783A40A40BF}">
      <dsp:nvSpPr>
        <dsp:cNvPr id="0" name=""/>
        <dsp:cNvSpPr/>
      </dsp:nvSpPr>
      <dsp:spPr>
        <a:xfrm>
          <a:off x="5337311" y="788188"/>
          <a:ext cx="1352522" cy="826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სახ. პროგრამების ფარგლებში, ყველა ამბულატორია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01/09/2019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37311" y="788188"/>
        <a:ext cx="1352522" cy="826249"/>
      </dsp:txXfrm>
    </dsp:sp>
    <dsp:sp modelId="{D386A0BB-86AF-4871-A2A5-7C9DD8DEC6BC}">
      <dsp:nvSpPr>
        <dsp:cNvPr id="0" name=""/>
        <dsp:cNvSpPr/>
      </dsp:nvSpPr>
      <dsp:spPr>
        <a:xfrm>
          <a:off x="5865694" y="1456242"/>
          <a:ext cx="351045" cy="351045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9BDD08-966B-41FA-86B0-365F1D539D19}">
      <dsp:nvSpPr>
        <dsp:cNvPr id="0" name=""/>
        <dsp:cNvSpPr/>
      </dsp:nvSpPr>
      <dsp:spPr>
        <a:xfrm>
          <a:off x="6748718" y="2127146"/>
          <a:ext cx="1138438" cy="826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01/01/2020 -მდე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48718" y="2127146"/>
        <a:ext cx="1138438" cy="826249"/>
      </dsp:txXfrm>
    </dsp:sp>
    <dsp:sp modelId="{ADE484D2-A3B3-422F-B157-2749D9457481}">
      <dsp:nvSpPr>
        <dsp:cNvPr id="0" name=""/>
        <dsp:cNvSpPr/>
      </dsp:nvSpPr>
      <dsp:spPr>
        <a:xfrm>
          <a:off x="7135960" y="1724188"/>
          <a:ext cx="351045" cy="351045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913FF-62A8-411D-8E4F-CC74B3946874}">
      <dsp:nvSpPr>
        <dsp:cNvPr id="0" name=""/>
        <dsp:cNvSpPr/>
      </dsp:nvSpPr>
      <dsp:spPr>
        <a:xfrm>
          <a:off x="8013307" y="861781"/>
          <a:ext cx="1352522" cy="826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ყველა სტაციონარი და ამბულატორია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(შიდა სტანდარტი)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01/01/2020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8013307" y="861781"/>
        <a:ext cx="1352522" cy="826249"/>
      </dsp:txXfrm>
    </dsp:sp>
    <dsp:sp modelId="{571A2718-D59E-44AF-9AEF-5FE33601B00E}">
      <dsp:nvSpPr>
        <dsp:cNvPr id="0" name=""/>
        <dsp:cNvSpPr/>
      </dsp:nvSpPr>
      <dsp:spPr>
        <a:xfrm>
          <a:off x="8458778" y="1435221"/>
          <a:ext cx="351045" cy="351045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31364-9620-4200-B593-AAE9A54F2DD4}">
      <dsp:nvSpPr>
        <dsp:cNvPr id="0" name=""/>
        <dsp:cNvSpPr/>
      </dsp:nvSpPr>
      <dsp:spPr>
        <a:xfrm>
          <a:off x="9352313" y="2127146"/>
          <a:ext cx="1138438" cy="826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01/01/2021 -მდე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საპილოტე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რეჟიმი</a:t>
          </a:r>
          <a:endParaRPr lang="en-US" sz="1200" kern="1200" dirty="0"/>
        </a:p>
      </dsp:txBody>
      <dsp:txXfrm>
        <a:off x="9352313" y="2127146"/>
        <a:ext cx="1138438" cy="826249"/>
      </dsp:txXfrm>
    </dsp:sp>
    <dsp:sp modelId="{E2DA6356-54DF-4A12-8A74-AFEAE93D5E36}">
      <dsp:nvSpPr>
        <dsp:cNvPr id="0" name=""/>
        <dsp:cNvSpPr/>
      </dsp:nvSpPr>
      <dsp:spPr>
        <a:xfrm>
          <a:off x="9781596" y="1713678"/>
          <a:ext cx="351045" cy="351045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643805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664738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358521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537200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სერტიფიცირებული სამედიცინო პერსონალის რეესტრი</a:t>
          </a:r>
          <a:endParaRPr lang="en-US" sz="1600" kern="1200" dirty="0"/>
        </a:p>
      </dsp:txBody>
      <dsp:txXfrm>
        <a:off x="466772" y="1579889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643805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664738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358521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537200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სააგენტო</a:t>
          </a:r>
          <a:endParaRPr lang="en-US" sz="1800" kern="1200" dirty="0"/>
        </a:p>
      </dsp:txBody>
      <dsp:txXfrm>
        <a:off x="3763316" y="1578210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643805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664738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358521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537200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პირადი ინფორმაცია, განათლება, სერტიფიცირების გაცემა, შეჩერება, გაუქმების შესახებ ინფორმაცია</a:t>
          </a:r>
          <a:endParaRPr lang="en-US" sz="1600" kern="1200" dirty="0"/>
        </a:p>
      </dsp:txBody>
      <dsp:txXfrm>
        <a:off x="6502111" y="1580502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643805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664738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358521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537200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577091"/>
        <a:ext cx="1401531" cy="1282201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643805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664738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358521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537200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ქვეყანაში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რეგისტრირებული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ფარმაცევტული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პროდუქტების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ერთიანი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რეესტრი</a:t>
          </a:r>
          <a:endParaRPr lang="en-US" sz="1600" kern="1200" dirty="0"/>
        </a:p>
      </dsp:txBody>
      <dsp:txXfrm>
        <a:off x="466772" y="1579889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643805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664738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358521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537200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სააგენტო</a:t>
          </a:r>
          <a:endParaRPr lang="en-US" sz="1800" kern="1200" dirty="0"/>
        </a:p>
      </dsp:txBody>
      <dsp:txXfrm>
        <a:off x="3763316" y="1578210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643805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664738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358521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537200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ფარმაცევტული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პროდუქტების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შესახებ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დეტალური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მწარმოებელი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დოზა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ფორმა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შეფუთვა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ვადები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ა.შ</a:t>
          </a:r>
          <a:endParaRPr lang="en-US" sz="1600" kern="1200" dirty="0"/>
        </a:p>
      </dsp:txBody>
      <dsp:txXfrm>
        <a:off x="6502111" y="1580502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643805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664738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358521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537200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577091"/>
        <a:ext cx="1401531" cy="1282201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740960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761893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455676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634355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ნებართვას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შეტყობინებას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დაქვემდებარებული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ფარმაცევტული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დაწესებულებების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ერთიანი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რეესტრი</a:t>
          </a:r>
          <a:endParaRPr lang="en-US" sz="1600" kern="1200" dirty="0"/>
        </a:p>
      </dsp:txBody>
      <dsp:txXfrm>
        <a:off x="466772" y="1677044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740960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761893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455676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634355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სააგენტო</a:t>
          </a:r>
          <a:endParaRPr lang="en-US" sz="1800" kern="1200" dirty="0"/>
        </a:p>
      </dsp:txBody>
      <dsp:txXfrm>
        <a:off x="3763316" y="1675365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740960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761893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455676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634355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დაწესებულების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საიდნეტიფიკაციო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მოცანემები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მფლობელების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ფარმაცევტების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პირადი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ნებართვების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შესახებ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ა.შ</a:t>
          </a:r>
          <a:endParaRPr lang="en-US" sz="1600" kern="1200" dirty="0"/>
        </a:p>
      </dsp:txBody>
      <dsp:txXfrm>
        <a:off x="6502111" y="1677657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740960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761893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455676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634355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674246"/>
        <a:ext cx="1401531" cy="1282201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740960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761893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455676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634355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დაწესებულებების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მხრიდან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შესრულებული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სამუშაოს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ანაზღაურების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მოთხოვნის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წარდგენა</a:t>
          </a:r>
          <a:endParaRPr lang="en-US" sz="1600" kern="1200" dirty="0"/>
        </a:p>
      </dsp:txBody>
      <dsp:txXfrm>
        <a:off x="466772" y="1677044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740960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761893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455676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634355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თბილისის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მერია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სამედიცინო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დაწესებულებები</a:t>
          </a:r>
          <a:endParaRPr lang="en-US" sz="1800" kern="1200" dirty="0"/>
        </a:p>
      </dsp:txBody>
      <dsp:txXfrm>
        <a:off x="3763316" y="1675365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740960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761893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455676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634355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პერსონალური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მონაცემები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ფინანსური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ჯანმრთელობის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შესახებ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მედიკამენტების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ხარჯვითი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ნაწილი</a:t>
          </a:r>
          <a:endParaRPr lang="en-US" sz="1600" kern="1200" dirty="0"/>
        </a:p>
      </dsp:txBody>
      <dsp:txXfrm>
        <a:off x="6502111" y="1677657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740960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761893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455676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634355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პილოტი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674246"/>
        <a:ext cx="1401531" cy="12822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620647" y="263"/>
          <a:ext cx="1919383" cy="52392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635992" y="15608"/>
        <a:ext cx="1888693" cy="493233"/>
      </dsp:txXfrm>
    </dsp:sp>
    <dsp:sp modelId="{C88B5147-8606-4059-AD93-B5267086382A}">
      <dsp:nvSpPr>
        <dsp:cNvPr id="0" name=""/>
        <dsp:cNvSpPr/>
      </dsp:nvSpPr>
      <dsp:spPr>
        <a:xfrm>
          <a:off x="812585" y="524187"/>
          <a:ext cx="191938" cy="665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5194"/>
              </a:lnTo>
              <a:lnTo>
                <a:pt x="191938" y="66519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1004524" y="655168"/>
          <a:ext cx="2350245" cy="1068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გეგმიური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მომსახურებების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დაფინანსების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მოთხოვნა</a:t>
          </a:r>
          <a:r>
            <a:rPr lang="en-US" sz="1600" kern="1200" dirty="0" smtClean="0"/>
            <a:t>/ </a:t>
          </a:r>
          <a:r>
            <a:rPr lang="en-US" sz="1600" kern="1200" dirty="0" err="1" smtClean="0"/>
            <a:t>დაფინანსება</a:t>
          </a:r>
          <a:endParaRPr lang="en-US" sz="1600" kern="1200" dirty="0"/>
        </a:p>
      </dsp:txBody>
      <dsp:txXfrm>
        <a:off x="1035817" y="686461"/>
        <a:ext cx="2287659" cy="1005840"/>
      </dsp:txXfrm>
    </dsp:sp>
    <dsp:sp modelId="{A5B2074B-2DBF-4353-A012-BFB006AD8C82}">
      <dsp:nvSpPr>
        <dsp:cNvPr id="0" name=""/>
        <dsp:cNvSpPr/>
      </dsp:nvSpPr>
      <dsp:spPr>
        <a:xfrm>
          <a:off x="3134567" y="263"/>
          <a:ext cx="2410823" cy="523923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149912" y="15608"/>
        <a:ext cx="2380133" cy="493233"/>
      </dsp:txXfrm>
    </dsp:sp>
    <dsp:sp modelId="{766D6292-0095-4A2C-908B-B78B43B67928}">
      <dsp:nvSpPr>
        <dsp:cNvPr id="0" name=""/>
        <dsp:cNvSpPr/>
      </dsp:nvSpPr>
      <dsp:spPr>
        <a:xfrm>
          <a:off x="3375649" y="524187"/>
          <a:ext cx="241082" cy="644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4187"/>
              </a:lnTo>
              <a:lnTo>
                <a:pt x="241082" y="64418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616731" y="655168"/>
          <a:ext cx="1744036" cy="10264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თბილისის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მერია</a:t>
          </a:r>
          <a:endParaRPr lang="en-US" sz="1800" kern="1200" dirty="0"/>
        </a:p>
      </dsp:txBody>
      <dsp:txXfrm>
        <a:off x="3646794" y="685231"/>
        <a:ext cx="1683910" cy="966287"/>
      </dsp:txXfrm>
    </dsp:sp>
    <dsp:sp modelId="{1EA141F5-BACD-43B8-808E-1E98907C9B72}">
      <dsp:nvSpPr>
        <dsp:cNvPr id="0" name=""/>
        <dsp:cNvSpPr/>
      </dsp:nvSpPr>
      <dsp:spPr>
        <a:xfrm>
          <a:off x="5807352" y="263"/>
          <a:ext cx="2925170" cy="523923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822697" y="15608"/>
        <a:ext cx="2894480" cy="493233"/>
      </dsp:txXfrm>
    </dsp:sp>
    <dsp:sp modelId="{08137D67-8691-4D3B-9A77-E3D3CBAB4CE3}">
      <dsp:nvSpPr>
        <dsp:cNvPr id="0" name=""/>
        <dsp:cNvSpPr/>
      </dsp:nvSpPr>
      <dsp:spPr>
        <a:xfrm>
          <a:off x="6099869" y="524187"/>
          <a:ext cx="292517" cy="67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2867"/>
              </a:lnTo>
              <a:lnTo>
                <a:pt x="292517" y="67286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392386" y="655168"/>
          <a:ext cx="2026251" cy="1083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პირადი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ინფრომაცია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ფორმა</a:t>
          </a:r>
          <a:r>
            <a:rPr lang="en-US" sz="1600" kern="1200" dirty="0" smtClean="0"/>
            <a:t> 100, </a:t>
          </a:r>
          <a:r>
            <a:rPr lang="en-US" sz="1600" kern="1200" dirty="0" err="1" smtClean="0"/>
            <a:t>კალკულაცია</a:t>
          </a:r>
          <a:endParaRPr lang="en-US" sz="1600" kern="1200" dirty="0"/>
        </a:p>
      </dsp:txBody>
      <dsp:txXfrm>
        <a:off x="6424129" y="686911"/>
        <a:ext cx="1962765" cy="1020286"/>
      </dsp:txXfrm>
    </dsp:sp>
    <dsp:sp modelId="{E6602E5F-0BF7-4083-928B-384B6B6F8850}">
      <dsp:nvSpPr>
        <dsp:cNvPr id="0" name=""/>
        <dsp:cNvSpPr/>
      </dsp:nvSpPr>
      <dsp:spPr>
        <a:xfrm>
          <a:off x="8994484" y="263"/>
          <a:ext cx="2032037" cy="523923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009829" y="15608"/>
        <a:ext cx="2001347" cy="493233"/>
      </dsp:txXfrm>
    </dsp:sp>
    <dsp:sp modelId="{8FE8AF2D-32C4-417D-9789-CDC36DF8C9C3}">
      <dsp:nvSpPr>
        <dsp:cNvPr id="0" name=""/>
        <dsp:cNvSpPr/>
      </dsp:nvSpPr>
      <dsp:spPr>
        <a:xfrm>
          <a:off x="9197688" y="524187"/>
          <a:ext cx="203203" cy="630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183"/>
              </a:lnTo>
              <a:lnTo>
                <a:pt x="203203" y="63018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400892" y="655168"/>
          <a:ext cx="1589181" cy="99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430134" y="684410"/>
        <a:ext cx="1530697" cy="939920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633807" y="492"/>
          <a:ext cx="1915861" cy="4858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648038" y="14723"/>
        <a:ext cx="1887399" cy="457437"/>
      </dsp:txXfrm>
    </dsp:sp>
    <dsp:sp modelId="{C88B5147-8606-4059-AD93-B5267086382A}">
      <dsp:nvSpPr>
        <dsp:cNvPr id="0" name=""/>
        <dsp:cNvSpPr/>
      </dsp:nvSpPr>
      <dsp:spPr>
        <a:xfrm>
          <a:off x="825393" y="486391"/>
          <a:ext cx="191586" cy="616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6917"/>
              </a:lnTo>
              <a:lnTo>
                <a:pt x="191586" y="6169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1016980" y="607866"/>
          <a:ext cx="1999346" cy="9908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აუტიზმით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დაავდებულ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პირთა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დახმარების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პროგრამა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1046002" y="636888"/>
        <a:ext cx="1941302" cy="932840"/>
      </dsp:txXfrm>
    </dsp:sp>
    <dsp:sp modelId="{A5B2074B-2DBF-4353-A012-BFB006AD8C82}">
      <dsp:nvSpPr>
        <dsp:cNvPr id="0" name=""/>
        <dsp:cNvSpPr/>
      </dsp:nvSpPr>
      <dsp:spPr>
        <a:xfrm>
          <a:off x="2813469" y="492"/>
          <a:ext cx="2229033" cy="485899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827700" y="14723"/>
        <a:ext cx="2200571" cy="457437"/>
      </dsp:txXfrm>
    </dsp:sp>
    <dsp:sp modelId="{766D6292-0095-4A2C-908B-B78B43B67928}">
      <dsp:nvSpPr>
        <dsp:cNvPr id="0" name=""/>
        <dsp:cNvSpPr/>
      </dsp:nvSpPr>
      <dsp:spPr>
        <a:xfrm>
          <a:off x="3036373" y="486391"/>
          <a:ext cx="222903" cy="597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434"/>
              </a:lnTo>
              <a:lnTo>
                <a:pt x="222903" y="59743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259276" y="607866"/>
          <a:ext cx="1617461" cy="9519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თბილისის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მერია</a:t>
          </a:r>
          <a:endParaRPr lang="en-US" sz="1800" kern="1200" dirty="0"/>
        </a:p>
      </dsp:txBody>
      <dsp:txXfrm>
        <a:off x="3287157" y="635747"/>
        <a:ext cx="1561699" cy="896158"/>
      </dsp:txXfrm>
    </dsp:sp>
    <dsp:sp modelId="{1EA141F5-BACD-43B8-808E-1E98907C9B72}">
      <dsp:nvSpPr>
        <dsp:cNvPr id="0" name=""/>
        <dsp:cNvSpPr/>
      </dsp:nvSpPr>
      <dsp:spPr>
        <a:xfrm>
          <a:off x="5285452" y="492"/>
          <a:ext cx="2459961" cy="485899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299683" y="14723"/>
        <a:ext cx="2431499" cy="457437"/>
      </dsp:txXfrm>
    </dsp:sp>
    <dsp:sp modelId="{08137D67-8691-4D3B-9A77-E3D3CBAB4CE3}">
      <dsp:nvSpPr>
        <dsp:cNvPr id="0" name=""/>
        <dsp:cNvSpPr/>
      </dsp:nvSpPr>
      <dsp:spPr>
        <a:xfrm>
          <a:off x="5531448" y="486391"/>
          <a:ext cx="245996" cy="624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033"/>
              </a:lnTo>
              <a:lnTo>
                <a:pt x="245996" y="62403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777445" y="607866"/>
          <a:ext cx="2934551" cy="10051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პერსონალური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მონაცემები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ფინანსრური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ჯანმრთელობის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შესახებ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მონაცემები</a:t>
          </a:r>
          <a:endParaRPr lang="en-US" sz="1600" kern="1200" dirty="0"/>
        </a:p>
      </dsp:txBody>
      <dsp:txXfrm>
        <a:off x="5806884" y="637305"/>
        <a:ext cx="2875673" cy="946238"/>
      </dsp:txXfrm>
    </dsp:sp>
    <dsp:sp modelId="{E6602E5F-0BF7-4083-928B-384B6B6F8850}">
      <dsp:nvSpPr>
        <dsp:cNvPr id="0" name=""/>
        <dsp:cNvSpPr/>
      </dsp:nvSpPr>
      <dsp:spPr>
        <a:xfrm>
          <a:off x="8386049" y="492"/>
          <a:ext cx="2844482" cy="485899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8400280" y="14723"/>
        <a:ext cx="2816020" cy="457437"/>
      </dsp:txXfrm>
    </dsp:sp>
    <dsp:sp modelId="{8FE8AF2D-32C4-417D-9789-CDC36DF8C9C3}">
      <dsp:nvSpPr>
        <dsp:cNvPr id="0" name=""/>
        <dsp:cNvSpPr/>
      </dsp:nvSpPr>
      <dsp:spPr>
        <a:xfrm>
          <a:off x="8670497" y="486391"/>
          <a:ext cx="284448" cy="584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446"/>
              </a:lnTo>
              <a:lnTo>
                <a:pt x="284448" y="58444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954945" y="607866"/>
          <a:ext cx="1770305" cy="9259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8982065" y="634986"/>
        <a:ext cx="1716065" cy="871704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2024" y="740960"/>
          <a:ext cx="2110297" cy="7147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22957" y="761893"/>
        <a:ext cx="2068431" cy="672849"/>
      </dsp:txXfrm>
    </dsp:sp>
    <dsp:sp modelId="{C88B5147-8606-4059-AD93-B5267086382A}">
      <dsp:nvSpPr>
        <dsp:cNvPr id="0" name=""/>
        <dsp:cNvSpPr/>
      </dsp:nvSpPr>
      <dsp:spPr>
        <a:xfrm>
          <a:off x="213053" y="1455676"/>
          <a:ext cx="211029" cy="907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1"/>
              </a:lnTo>
              <a:lnTo>
                <a:pt x="211029" y="90743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24083" y="1634355"/>
          <a:ext cx="2940865" cy="1457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გეგმიური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მომსახურებების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დაფინანსების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მოთხოვნა</a:t>
          </a:r>
          <a:r>
            <a:rPr lang="en-US" sz="1600" kern="1200" dirty="0" smtClean="0"/>
            <a:t>/ </a:t>
          </a:r>
          <a:r>
            <a:rPr lang="en-US" sz="1600" kern="1200" dirty="0" err="1" smtClean="0"/>
            <a:t>დაფინანსება</a:t>
          </a:r>
          <a:endParaRPr lang="en-US" sz="1600" kern="1200" dirty="0"/>
        </a:p>
      </dsp:txBody>
      <dsp:txXfrm>
        <a:off x="466772" y="1677044"/>
        <a:ext cx="2855487" cy="1372126"/>
      </dsp:txXfrm>
    </dsp:sp>
    <dsp:sp modelId="{A5B2074B-2DBF-4353-A012-BFB006AD8C82}">
      <dsp:nvSpPr>
        <dsp:cNvPr id="0" name=""/>
        <dsp:cNvSpPr/>
      </dsp:nvSpPr>
      <dsp:spPr>
        <a:xfrm>
          <a:off x="3295315" y="740960"/>
          <a:ext cx="2134955" cy="714715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3316248" y="761893"/>
        <a:ext cx="2093089" cy="672849"/>
      </dsp:txXfrm>
    </dsp:sp>
    <dsp:sp modelId="{766D6292-0095-4A2C-908B-B78B43B67928}">
      <dsp:nvSpPr>
        <dsp:cNvPr id="0" name=""/>
        <dsp:cNvSpPr/>
      </dsp:nvSpPr>
      <dsp:spPr>
        <a:xfrm>
          <a:off x="3508811" y="1455676"/>
          <a:ext cx="213495" cy="87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774"/>
              </a:lnTo>
              <a:lnTo>
                <a:pt x="213495" y="878774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722306" y="1634355"/>
          <a:ext cx="2379144" cy="1400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აჭარის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ჯანდაცვის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სამინისტრო</a:t>
          </a:r>
          <a:endParaRPr lang="en-US" sz="1800" kern="1200" dirty="0"/>
        </a:p>
      </dsp:txBody>
      <dsp:txXfrm>
        <a:off x="3763316" y="1675365"/>
        <a:ext cx="2297124" cy="1318171"/>
      </dsp:txXfrm>
    </dsp:sp>
    <dsp:sp modelId="{1EA141F5-BACD-43B8-808E-1E98907C9B72}">
      <dsp:nvSpPr>
        <dsp:cNvPr id="0" name=""/>
        <dsp:cNvSpPr/>
      </dsp:nvSpPr>
      <dsp:spPr>
        <a:xfrm>
          <a:off x="6042232" y="740960"/>
          <a:ext cx="2082880" cy="714715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6063165" y="761893"/>
        <a:ext cx="2041014" cy="672849"/>
      </dsp:txXfrm>
    </dsp:sp>
    <dsp:sp modelId="{08137D67-8691-4D3B-9A77-E3D3CBAB4CE3}">
      <dsp:nvSpPr>
        <dsp:cNvPr id="0" name=""/>
        <dsp:cNvSpPr/>
      </dsp:nvSpPr>
      <dsp:spPr>
        <a:xfrm>
          <a:off x="6250521" y="1455676"/>
          <a:ext cx="208288" cy="91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898"/>
              </a:lnTo>
              <a:lnTo>
                <a:pt x="208288" y="9178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6458809" y="1634355"/>
          <a:ext cx="2764130" cy="1478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პირადი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ინფრომაცია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ფორმა</a:t>
          </a:r>
          <a:r>
            <a:rPr lang="en-US" sz="1600" kern="1200" dirty="0" smtClean="0"/>
            <a:t> 100, </a:t>
          </a:r>
          <a:r>
            <a:rPr lang="en-US" sz="1600" kern="1200" dirty="0" err="1" smtClean="0"/>
            <a:t>კალკულაცია</a:t>
          </a:r>
          <a:endParaRPr lang="en-US" sz="1600" kern="1200" dirty="0"/>
        </a:p>
      </dsp:txBody>
      <dsp:txXfrm>
        <a:off x="6502111" y="1677657"/>
        <a:ext cx="2677526" cy="1391834"/>
      </dsp:txXfrm>
    </dsp:sp>
    <dsp:sp modelId="{E6602E5F-0BF7-4083-928B-384B6B6F8850}">
      <dsp:nvSpPr>
        <dsp:cNvPr id="0" name=""/>
        <dsp:cNvSpPr/>
      </dsp:nvSpPr>
      <dsp:spPr>
        <a:xfrm>
          <a:off x="9198387" y="740960"/>
          <a:ext cx="1909548" cy="714715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9219320" y="761893"/>
        <a:ext cx="1867682" cy="672849"/>
      </dsp:txXfrm>
    </dsp:sp>
    <dsp:sp modelId="{8FE8AF2D-32C4-417D-9789-CDC36DF8C9C3}">
      <dsp:nvSpPr>
        <dsp:cNvPr id="0" name=""/>
        <dsp:cNvSpPr/>
      </dsp:nvSpPr>
      <dsp:spPr>
        <a:xfrm>
          <a:off x="9389342" y="1455676"/>
          <a:ext cx="190954" cy="859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670"/>
              </a:lnTo>
              <a:lnTo>
                <a:pt x="190954" y="85967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9580297" y="1634355"/>
          <a:ext cx="1481313" cy="1361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გაშვებულია</a:t>
          </a:r>
          <a:endParaRPr lang="en-US" sz="1600" kern="1200" dirty="0"/>
        </a:p>
      </dsp:txBody>
      <dsp:txXfrm>
        <a:off x="9620188" y="1674246"/>
        <a:ext cx="1401531" cy="1282201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91320-1835-4EDF-B13F-5480D84CDB62}">
      <dsp:nvSpPr>
        <dsp:cNvPr id="0" name=""/>
        <dsp:cNvSpPr/>
      </dsp:nvSpPr>
      <dsp:spPr>
        <a:xfrm>
          <a:off x="0" y="26750"/>
          <a:ext cx="11075670" cy="767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ინფორმაციული უსაფრთხოების საკითხები</a:t>
          </a:r>
          <a:endParaRPr lang="en-US" sz="1600" kern="1200" dirty="0"/>
        </a:p>
      </dsp:txBody>
      <dsp:txXfrm>
        <a:off x="37467" y="64217"/>
        <a:ext cx="11000736" cy="692586"/>
      </dsp:txXfrm>
    </dsp:sp>
    <dsp:sp modelId="{4A8F94B7-549A-4A99-9097-79B0A7D14954}">
      <dsp:nvSpPr>
        <dsp:cNvPr id="0" name=""/>
        <dsp:cNvSpPr/>
      </dsp:nvSpPr>
      <dsp:spPr>
        <a:xfrm>
          <a:off x="0" y="794270"/>
          <a:ext cx="11075670" cy="1166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1653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dirty="0" smtClean="0"/>
            <a:t>სათანადო ადამიანური რესურსების მოპოვება;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smtClean="0"/>
            <a:t>ინფორმაციული უსაფრთხოების სისტემის დანერგვა არსებული კანონის მოთხოვნების შესაბამისად;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dirty="0" smtClean="0"/>
            <a:t>მონაცემთა რეზერვირება/აღდგენის პოლიტიკის შემუშავება;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dirty="0" smtClean="0"/>
            <a:t>მონაცემებთან წვდომის ლოგირების უფრო დახვეწილი სისტემის შექმნა.</a:t>
          </a:r>
          <a:endParaRPr lang="en-US" sz="1600" kern="1200" dirty="0"/>
        </a:p>
      </dsp:txBody>
      <dsp:txXfrm>
        <a:off x="0" y="794270"/>
        <a:ext cx="11075670" cy="1166962"/>
      </dsp:txXfrm>
    </dsp:sp>
    <dsp:sp modelId="{178743DF-9218-444D-892F-0744082AA411}">
      <dsp:nvSpPr>
        <dsp:cNvPr id="0" name=""/>
        <dsp:cNvSpPr/>
      </dsp:nvSpPr>
      <dsp:spPr>
        <a:xfrm>
          <a:off x="0" y="1961233"/>
          <a:ext cx="11075670" cy="767520"/>
        </a:xfrm>
        <a:prstGeom prst="roundRect">
          <a:avLst/>
        </a:prstGeom>
        <a:solidFill>
          <a:schemeClr val="accent4">
            <a:hueOff val="-571422"/>
            <a:satOff val="4840"/>
            <a:lumOff val="-209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მონაცემთა ბაზების მუდმივი ადმინისტრირება, ელექტრონული სისტემების ტესტირების ინსტრუმენტების დანერგვა და ამუშავება მათი წარმადობის, უწყვეტობისა და დაცულობის უზრუნველსაყოფად;</a:t>
          </a:r>
          <a:endParaRPr lang="en-US" sz="1600" kern="1200" dirty="0"/>
        </a:p>
      </dsp:txBody>
      <dsp:txXfrm>
        <a:off x="37467" y="1998700"/>
        <a:ext cx="11000736" cy="692586"/>
      </dsp:txXfrm>
    </dsp:sp>
    <dsp:sp modelId="{FD0443C3-CF4A-464E-8731-EB301143CF34}">
      <dsp:nvSpPr>
        <dsp:cNvPr id="0" name=""/>
        <dsp:cNvSpPr/>
      </dsp:nvSpPr>
      <dsp:spPr>
        <a:xfrm>
          <a:off x="0" y="2846833"/>
          <a:ext cx="11075670" cy="767520"/>
        </a:xfrm>
        <a:prstGeom prst="roundRect">
          <a:avLst/>
        </a:prstGeom>
        <a:solidFill>
          <a:schemeClr val="accent4">
            <a:hueOff val="-1142844"/>
            <a:satOff val="9680"/>
            <a:lumOff val="-41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მონაცემთა ანალიზის ინსტრუმენტების დანერგვა, დეპერსონალიზაციის გადაწყვეტილებების შერჩევა და დანერგვა;</a:t>
          </a:r>
          <a:endParaRPr lang="en-US" sz="1600" kern="1200" dirty="0"/>
        </a:p>
      </dsp:txBody>
      <dsp:txXfrm>
        <a:off x="37467" y="2884300"/>
        <a:ext cx="11000736" cy="692586"/>
      </dsp:txXfrm>
    </dsp:sp>
    <dsp:sp modelId="{22B9DD74-65B8-4844-9E19-C767A3657C7D}">
      <dsp:nvSpPr>
        <dsp:cNvPr id="0" name=""/>
        <dsp:cNvSpPr/>
      </dsp:nvSpPr>
      <dsp:spPr>
        <a:xfrm>
          <a:off x="0" y="3732433"/>
          <a:ext cx="11075670" cy="767520"/>
        </a:xfrm>
        <a:prstGeom prst="roundRect">
          <a:avLst/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ვებ-აპლიკაციების დაცვის თანამედროვე საშუალებების რეალიზაცია.</a:t>
          </a:r>
          <a:endParaRPr lang="en-US" sz="1600" kern="1200" dirty="0"/>
        </a:p>
      </dsp:txBody>
      <dsp:txXfrm>
        <a:off x="37467" y="3769900"/>
        <a:ext cx="11000736" cy="692586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91320-1835-4EDF-B13F-5480D84CDB62}">
      <dsp:nvSpPr>
        <dsp:cNvPr id="0" name=""/>
        <dsp:cNvSpPr/>
      </dsp:nvSpPr>
      <dsp:spPr>
        <a:xfrm>
          <a:off x="0" y="2367"/>
          <a:ext cx="10909935" cy="703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1) სოფლის ექიმის კომპიუტერული სამუშაო ადგილით უზრუნველყოფა (ტელემედიცინის დანერგვის პროექტის მოთხოვნათა გათვალისწინებით):</a:t>
          </a:r>
          <a:endParaRPr lang="en-US" sz="1600" kern="1200" dirty="0"/>
        </a:p>
      </dsp:txBody>
      <dsp:txXfrm>
        <a:off x="34354" y="36721"/>
        <a:ext cx="10841227" cy="635037"/>
      </dsp:txXfrm>
    </dsp:sp>
    <dsp:sp modelId="{4A8F94B7-549A-4A99-9097-79B0A7D14954}">
      <dsp:nvSpPr>
        <dsp:cNvPr id="0" name=""/>
        <dsp:cNvSpPr/>
      </dsp:nvSpPr>
      <dsp:spPr>
        <a:xfrm>
          <a:off x="0" y="706113"/>
          <a:ext cx="10909935" cy="66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925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dirty="0" smtClean="0"/>
            <a:t>სათანადო ტექნიკური მახასიათებლების განსაზღვრა და ტექნოლოგიური გადაწყვეტილებების შერჩევა;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600" kern="1200" dirty="0" smtClean="0"/>
            <a:t>საკომუნიკაციო საშუალებების მოკვლევა და დანერგვა.</a:t>
          </a:r>
          <a:endParaRPr lang="en-US" sz="1600" kern="1200" dirty="0"/>
        </a:p>
      </dsp:txBody>
      <dsp:txXfrm>
        <a:off x="0" y="706113"/>
        <a:ext cx="10909935" cy="662691"/>
      </dsp:txXfrm>
    </dsp:sp>
    <dsp:sp modelId="{178743DF-9218-444D-892F-0744082AA411}">
      <dsp:nvSpPr>
        <dsp:cNvPr id="0" name=""/>
        <dsp:cNvSpPr/>
      </dsp:nvSpPr>
      <dsp:spPr>
        <a:xfrm>
          <a:off x="0" y="1368805"/>
          <a:ext cx="10909935" cy="1059279"/>
        </a:xfrm>
        <a:prstGeom prst="roundRect">
          <a:avLst/>
        </a:prstGeom>
        <a:solidFill>
          <a:schemeClr val="accent4">
            <a:hueOff val="-285711"/>
            <a:satOff val="2420"/>
            <a:lumOff val="-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2) საგანგებო სიტუაციების კოორდინაციისა და გადაუდებელი დახმარების ცენტრის ინფორმაციული ტექნოლოგიების მიმართ მზარდი მოთხოვნების დასაკმაყოფილებლად საჭირო რესურსების მოკვლევა და დანერგვა;</a:t>
          </a:r>
          <a:endParaRPr lang="en-US" sz="1600" kern="1200" dirty="0"/>
        </a:p>
      </dsp:txBody>
      <dsp:txXfrm>
        <a:off x="51710" y="1420515"/>
        <a:ext cx="10806515" cy="955859"/>
      </dsp:txXfrm>
    </dsp:sp>
    <dsp:sp modelId="{FD0443C3-CF4A-464E-8731-EB301143CF34}">
      <dsp:nvSpPr>
        <dsp:cNvPr id="0" name=""/>
        <dsp:cNvSpPr/>
      </dsp:nvSpPr>
      <dsp:spPr>
        <a:xfrm>
          <a:off x="0" y="2429845"/>
          <a:ext cx="10909935" cy="1178255"/>
        </a:xfrm>
        <a:prstGeom prst="roundRect">
          <a:avLst/>
        </a:prstGeom>
        <a:solidFill>
          <a:schemeClr val="accent4">
            <a:hueOff val="-571422"/>
            <a:satOff val="4840"/>
            <a:lumOff val="-209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3) არსებული საინფორმაციო სისტემების შეფასება მათი დახვეწის, გადაწერის, მოდერნიზაციის საჭიროებების გამოსავლენად და შესაბამისი აქტივობების დასადგენად. </a:t>
          </a:r>
          <a:r>
            <a:rPr lang="ka-GE" sz="1200" kern="1200" dirty="0" smtClean="0"/>
            <a:t>შედეგად სათანადო სტრატეგიული გეგმის შემუშავება, რაც უზრუნველყოფს არსებული საინფორმაციო სისტემების ოპტიმიზაციას და დაგეგმილი პროექტების ერთიანი სტრატეგიის ფარგლებში შემუშავებას; </a:t>
          </a:r>
          <a:endParaRPr lang="en-US" sz="1200" kern="1200" dirty="0"/>
        </a:p>
      </dsp:txBody>
      <dsp:txXfrm>
        <a:off x="57518" y="2487363"/>
        <a:ext cx="10794899" cy="1063219"/>
      </dsp:txXfrm>
    </dsp:sp>
    <dsp:sp modelId="{22B9DD74-65B8-4844-9E19-C767A3657C7D}">
      <dsp:nvSpPr>
        <dsp:cNvPr id="0" name=""/>
        <dsp:cNvSpPr/>
      </dsp:nvSpPr>
      <dsp:spPr>
        <a:xfrm>
          <a:off x="0" y="3609862"/>
          <a:ext cx="10909935" cy="472886"/>
        </a:xfrm>
        <a:prstGeom prst="roundRect">
          <a:avLst/>
        </a:prstGeom>
        <a:solidFill>
          <a:schemeClr val="accent4">
            <a:hueOff val="-857133"/>
            <a:satOff val="7260"/>
            <a:lumOff val="-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4) შშმ პირთა აღრიცხვის საინფორმაციო სისტემა (რეესტრი);</a:t>
          </a:r>
          <a:endParaRPr lang="en-US" sz="1600" kern="1200" dirty="0"/>
        </a:p>
      </dsp:txBody>
      <dsp:txXfrm>
        <a:off x="23084" y="3632946"/>
        <a:ext cx="10863767" cy="426718"/>
      </dsp:txXfrm>
    </dsp:sp>
    <dsp:sp modelId="{7D75FDDF-DAB5-4135-9E56-C49CE216E323}">
      <dsp:nvSpPr>
        <dsp:cNvPr id="0" name=""/>
        <dsp:cNvSpPr/>
      </dsp:nvSpPr>
      <dsp:spPr>
        <a:xfrm>
          <a:off x="0" y="4084510"/>
          <a:ext cx="10909935" cy="475118"/>
        </a:xfrm>
        <a:prstGeom prst="roundRect">
          <a:avLst/>
        </a:prstGeom>
        <a:solidFill>
          <a:schemeClr val="accent4">
            <a:hueOff val="-1142844"/>
            <a:satOff val="9680"/>
            <a:lumOff val="-41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5) ფტიზიატრიის უნიფიცირებული საინფორმაციო ბაზა;</a:t>
          </a:r>
          <a:endParaRPr lang="en-US" sz="1600" kern="1200" dirty="0"/>
        </a:p>
      </dsp:txBody>
      <dsp:txXfrm>
        <a:off x="23193" y="4107703"/>
        <a:ext cx="10863549" cy="428732"/>
      </dsp:txXfrm>
    </dsp:sp>
    <dsp:sp modelId="{479D5273-4FFB-4C28-9A69-9CB58458A925}">
      <dsp:nvSpPr>
        <dsp:cNvPr id="0" name=""/>
        <dsp:cNvSpPr/>
      </dsp:nvSpPr>
      <dsp:spPr>
        <a:xfrm>
          <a:off x="0" y="4561389"/>
          <a:ext cx="10909935" cy="469707"/>
        </a:xfrm>
        <a:prstGeom prst="roundRect">
          <a:avLst/>
        </a:prstGeom>
        <a:solidFill>
          <a:schemeClr val="accent4">
            <a:hueOff val="-1428555"/>
            <a:satOff val="12100"/>
            <a:lumOff val="-52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6) ფსიქიატრიის საინფორმაციო ბაზა;</a:t>
          </a:r>
          <a:endParaRPr lang="en-US" sz="1600" kern="1200" dirty="0"/>
        </a:p>
      </dsp:txBody>
      <dsp:txXfrm>
        <a:off x="22929" y="4584318"/>
        <a:ext cx="10864077" cy="423849"/>
      </dsp:txXfrm>
    </dsp:sp>
    <dsp:sp modelId="{F1D676C0-B1CE-4A2D-BC2E-05DC26B5E930}">
      <dsp:nvSpPr>
        <dsp:cNvPr id="0" name=""/>
        <dsp:cNvSpPr/>
      </dsp:nvSpPr>
      <dsp:spPr>
        <a:xfrm>
          <a:off x="0" y="5032858"/>
          <a:ext cx="10909935" cy="382593"/>
        </a:xfrm>
        <a:prstGeom prst="roundRect">
          <a:avLst/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7) ნარკოლოგიის საინფორმაციო ბაზა.</a:t>
          </a:r>
          <a:endParaRPr lang="en-US" sz="1600" kern="1200" dirty="0"/>
        </a:p>
      </dsp:txBody>
      <dsp:txXfrm>
        <a:off x="18677" y="5051535"/>
        <a:ext cx="10872581" cy="3452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058F8-153C-4C34-A6E3-C47F3D554BDA}">
      <dsp:nvSpPr>
        <dsp:cNvPr id="0" name=""/>
        <dsp:cNvSpPr/>
      </dsp:nvSpPr>
      <dsp:spPr>
        <a:xfrm>
          <a:off x="0" y="99084"/>
          <a:ext cx="9921239" cy="5942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     </a:t>
          </a:r>
          <a:r>
            <a:rPr lang="en-US" sz="1400" kern="1200" dirty="0" smtClean="0">
              <a:latin typeface="Sylfaen" panose="010A0502050306030303" pitchFamily="18" charset="0"/>
            </a:rPr>
            <a:t>· </a:t>
          </a:r>
          <a:r>
            <a:rPr lang="ka-GE" sz="1400" kern="1200" dirty="0" smtClean="0"/>
            <a:t>პირველადი ჯანდაცვის სერვისების აღრიცხვისთვის ელექტრონული სამედიცინო ჩანაწერების სისტემის შექმნა</a:t>
          </a:r>
          <a:endParaRPr lang="en-US" sz="1400" kern="1200" dirty="0"/>
        </a:p>
      </dsp:txBody>
      <dsp:txXfrm>
        <a:off x="29011" y="128095"/>
        <a:ext cx="9863217" cy="536264"/>
      </dsp:txXfrm>
    </dsp:sp>
    <dsp:sp modelId="{604C1D02-EDDD-4580-91C1-95DD65FDBAD7}">
      <dsp:nvSpPr>
        <dsp:cNvPr id="0" name=""/>
        <dsp:cNvSpPr/>
      </dsp:nvSpPr>
      <dsp:spPr>
        <a:xfrm>
          <a:off x="0" y="693371"/>
          <a:ext cx="9921239" cy="246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4999" tIns="17780" rIns="99568" bIns="17780" numCol="1" spcCol="1270" anchor="t" anchorCtr="0">
          <a:noAutofit/>
        </a:bodyPr>
        <a:lstStyle/>
        <a:p>
          <a:pPr marL="114300" lvl="1" indent="-114300" algn="l" defTabSz="622300" rtl="0" eaLnBrk="1" latinLnBrk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მომხმარებლები: ოჯახის, უბნისა და სოფლის ექიმები</a:t>
          </a:r>
          <a:r>
            <a:rPr lang="ka-GE" sz="1200" kern="1200" dirty="0" smtClean="0"/>
            <a:t>. </a:t>
          </a:r>
          <a:endParaRPr lang="en-US" sz="1200" kern="1200" dirty="0"/>
        </a:p>
      </dsp:txBody>
      <dsp:txXfrm>
        <a:off x="0" y="693371"/>
        <a:ext cx="9921239" cy="246330"/>
      </dsp:txXfrm>
    </dsp:sp>
    <dsp:sp modelId="{D99BB248-A441-4E6B-991E-B4F52401E3DA}">
      <dsp:nvSpPr>
        <dsp:cNvPr id="0" name=""/>
        <dsp:cNvSpPr/>
      </dsp:nvSpPr>
      <dsp:spPr>
        <a:xfrm>
          <a:off x="0" y="939701"/>
          <a:ext cx="9921239" cy="594286"/>
        </a:xfrm>
        <a:prstGeom prst="roundRect">
          <a:avLst/>
        </a:prstGeom>
        <a:solidFill>
          <a:schemeClr val="accent5">
            <a:hueOff val="1202141"/>
            <a:satOff val="-527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     </a:t>
          </a:r>
          <a:r>
            <a:rPr lang="en-US" sz="1400" kern="1200" dirty="0" smtClean="0">
              <a:latin typeface="Sylfaen" panose="010A0502050306030303" pitchFamily="18" charset="0"/>
            </a:rPr>
            <a:t>· </a:t>
          </a:r>
          <a:r>
            <a:rPr lang="ka-GE" sz="1400" kern="1200" dirty="0" smtClean="0"/>
            <a:t>სოფლის ექიმებისთვის ტელემედიცინის დანერგვისა და წარმატებული ფუნქციონირებისათვის საჭირო საინფორმაციო ბაზის შექმნა</a:t>
          </a:r>
          <a:endParaRPr lang="en-US" sz="1400" kern="1200" dirty="0"/>
        </a:p>
      </dsp:txBody>
      <dsp:txXfrm>
        <a:off x="29011" y="968712"/>
        <a:ext cx="9863217" cy="536264"/>
      </dsp:txXfrm>
    </dsp:sp>
    <dsp:sp modelId="{657076E5-1497-48EF-B3BF-9959FE036047}">
      <dsp:nvSpPr>
        <dsp:cNvPr id="0" name=""/>
        <dsp:cNvSpPr/>
      </dsp:nvSpPr>
      <dsp:spPr>
        <a:xfrm>
          <a:off x="0" y="1533988"/>
          <a:ext cx="9921239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4999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ციფრული მონაცემების დამუშავება: ელექტრონული დოკუმენტების, ციფრული მედია-მონაცემების და ა.შ. შეტანა</a:t>
          </a:r>
          <a:r>
            <a:rPr lang="en-US" sz="1400" kern="1200" dirty="0" smtClean="0"/>
            <a:t>/</a:t>
          </a:r>
          <a:r>
            <a:rPr lang="ka-GE" sz="1400" kern="1200" dirty="0" smtClean="0"/>
            <a:t>მიღება, შენახვა და გაზიარება.</a:t>
          </a:r>
          <a:endParaRPr lang="en-US" sz="1400" kern="1200" dirty="0"/>
        </a:p>
      </dsp:txBody>
      <dsp:txXfrm>
        <a:off x="0" y="1533988"/>
        <a:ext cx="9921239" cy="463680"/>
      </dsp:txXfrm>
    </dsp:sp>
    <dsp:sp modelId="{D0DC38E9-7DB5-47F3-A586-0EE0EC3FD674}">
      <dsp:nvSpPr>
        <dsp:cNvPr id="0" name=""/>
        <dsp:cNvSpPr/>
      </dsp:nvSpPr>
      <dsp:spPr>
        <a:xfrm>
          <a:off x="0" y="1997668"/>
          <a:ext cx="9921239" cy="594286"/>
        </a:xfrm>
        <a:prstGeom prst="roundRect">
          <a:avLst/>
        </a:prstGeom>
        <a:solidFill>
          <a:schemeClr val="accent5">
            <a:hueOff val="2404281"/>
            <a:satOff val="-10552"/>
            <a:lumOff val="31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     </a:t>
          </a:r>
          <a:r>
            <a:rPr lang="en-US" sz="1400" kern="1200" dirty="0" smtClean="0">
              <a:latin typeface="Sylfaen" panose="010A0502050306030303" pitchFamily="18" charset="0"/>
            </a:rPr>
            <a:t>·  </a:t>
          </a:r>
          <a:r>
            <a:rPr lang="ka-GE" sz="1400" kern="1200" dirty="0" smtClean="0"/>
            <a:t>„ცხელი ხაზის“ გადაწყვეტილების შერჩევა და დანერგვა</a:t>
          </a:r>
          <a:endParaRPr lang="en-US" sz="1400" kern="1200" dirty="0"/>
        </a:p>
      </dsp:txBody>
      <dsp:txXfrm>
        <a:off x="29011" y="2026679"/>
        <a:ext cx="9863217" cy="536264"/>
      </dsp:txXfrm>
    </dsp:sp>
    <dsp:sp modelId="{EE7D16A7-DBAA-4B42-8B05-9D1E54134287}">
      <dsp:nvSpPr>
        <dsp:cNvPr id="0" name=""/>
        <dsp:cNvSpPr/>
      </dsp:nvSpPr>
      <dsp:spPr>
        <a:xfrm>
          <a:off x="0" y="2632275"/>
          <a:ext cx="9921239" cy="594286"/>
        </a:xfrm>
        <a:prstGeom prst="roundRect">
          <a:avLst/>
        </a:prstGeom>
        <a:solidFill>
          <a:schemeClr val="accent5">
            <a:hueOff val="3606422"/>
            <a:satOff val="-15828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     ·  რიგების მართვა, რეფერალის მართვა და მონიტორინგი, ტელემედიცინის სეანსების დაგეგმვა, განხორციელება და მონიტორინგი; </a:t>
          </a:r>
          <a:endParaRPr lang="en-US" sz="1400" kern="1200" dirty="0"/>
        </a:p>
      </dsp:txBody>
      <dsp:txXfrm>
        <a:off x="29011" y="2661286"/>
        <a:ext cx="9863217" cy="536264"/>
      </dsp:txXfrm>
    </dsp:sp>
    <dsp:sp modelId="{5EE5A729-1058-4C2C-9D24-28B7EA350B13}">
      <dsp:nvSpPr>
        <dsp:cNvPr id="0" name=""/>
        <dsp:cNvSpPr/>
      </dsp:nvSpPr>
      <dsp:spPr>
        <a:xfrm>
          <a:off x="0" y="3266881"/>
          <a:ext cx="9921239" cy="594286"/>
        </a:xfrm>
        <a:prstGeom prst="roundRect">
          <a:avLst/>
        </a:prstGeom>
        <a:solidFill>
          <a:schemeClr val="accent5">
            <a:hueOff val="4808562"/>
            <a:satOff val="-21104"/>
            <a:lumOff val="62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    </a:t>
          </a:r>
          <a:r>
            <a:rPr lang="en-US" sz="1400" kern="1200" dirty="0" smtClean="0">
              <a:latin typeface="Sylfaen" panose="010A0502050306030303" pitchFamily="18" charset="0"/>
            </a:rPr>
            <a:t>·  </a:t>
          </a:r>
          <a:r>
            <a:rPr lang="ka-GE" sz="1400" kern="1200" dirty="0" smtClean="0"/>
            <a:t>მობილური აპლიკაციის შექმნა</a:t>
          </a:r>
          <a:endParaRPr lang="en-US" sz="1400" kern="1200" dirty="0"/>
        </a:p>
      </dsp:txBody>
      <dsp:txXfrm>
        <a:off x="29011" y="3295892"/>
        <a:ext cx="9863217" cy="536264"/>
      </dsp:txXfrm>
    </dsp:sp>
    <dsp:sp modelId="{CA68F5BA-AEBB-41B2-ABA4-BEFAFBD1E7E6}">
      <dsp:nvSpPr>
        <dsp:cNvPr id="0" name=""/>
        <dsp:cNvSpPr/>
      </dsp:nvSpPr>
      <dsp:spPr>
        <a:xfrm>
          <a:off x="0" y="3901488"/>
          <a:ext cx="9921239" cy="594286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     ·  სისტემის გამოყენების არეალის გაფართოებისა და მომხმარებლების კომფორტისთვის</a:t>
          </a:r>
          <a:endParaRPr lang="en-US" sz="1400" kern="1200" dirty="0"/>
        </a:p>
      </dsp:txBody>
      <dsp:txXfrm>
        <a:off x="29011" y="3930499"/>
        <a:ext cx="9863217" cy="5362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058F8-153C-4C34-A6E3-C47F3D554BDA}">
      <dsp:nvSpPr>
        <dsp:cNvPr id="0" name=""/>
        <dsp:cNvSpPr/>
      </dsp:nvSpPr>
      <dsp:spPr>
        <a:xfrm>
          <a:off x="0" y="10920"/>
          <a:ext cx="10474786" cy="1048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457200" rtl="0" eaLnBrk="1" latinLnBrk="0" hangingPunct="1">
            <a:lnSpc>
              <a:spcPct val="85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400" b="1" kern="1200" spc="-50" baseline="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პირველადი ჯანდაცვის სერვისების </a:t>
          </a:r>
          <a:r>
            <a:rPr lang="ka-GE" sz="2400" b="0" kern="1200" spc="-50" baseline="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აღრიცხვისთვის ელექტრონული სამედიცინო ჩანაწერების სისტემის შექმნა</a:t>
          </a:r>
          <a:endParaRPr lang="en-US" sz="2400" b="0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1175" y="62095"/>
        <a:ext cx="10372436" cy="945970"/>
      </dsp:txXfrm>
    </dsp:sp>
    <dsp:sp modelId="{604C1D02-EDDD-4580-91C1-95DD65FDBAD7}">
      <dsp:nvSpPr>
        <dsp:cNvPr id="0" name=""/>
        <dsp:cNvSpPr/>
      </dsp:nvSpPr>
      <dsp:spPr>
        <a:xfrm>
          <a:off x="0" y="1059241"/>
          <a:ext cx="10474786" cy="927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2574" tIns="25400" rIns="142240" bIns="25400" numCol="1" spcCol="1270" anchor="t" anchorCtr="0">
          <a:noAutofit/>
        </a:bodyPr>
        <a:lstStyle/>
        <a:p>
          <a:pPr marL="228600" lvl="1" indent="-228600" algn="l" defTabSz="457200" rtl="0" eaLnBrk="1" latinLnBrk="0" hangingPunct="1">
            <a:lnSpc>
              <a:spcPct val="85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2000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მომხმარებლები: </a:t>
          </a:r>
          <a:r>
            <a:rPr lang="ka-GE" sz="20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ოჯახის, უბნისა და სოფლის ექიმები</a:t>
          </a:r>
          <a:r>
            <a:rPr lang="ka-GE" sz="18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 </a:t>
          </a:r>
          <a:endParaRPr lang="en-US" sz="1800" b="1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0" y="1059241"/>
        <a:ext cx="10474786" cy="927360"/>
      </dsp:txXfrm>
    </dsp:sp>
    <dsp:sp modelId="{D99BB248-A441-4E6B-991E-B4F52401E3DA}">
      <dsp:nvSpPr>
        <dsp:cNvPr id="0" name=""/>
        <dsp:cNvSpPr/>
      </dsp:nvSpPr>
      <dsp:spPr>
        <a:xfrm>
          <a:off x="0" y="1986601"/>
          <a:ext cx="10474786" cy="1048320"/>
        </a:xfrm>
        <a:prstGeom prst="roundRect">
          <a:avLst/>
        </a:prstGeom>
        <a:solidFill>
          <a:schemeClr val="accent3">
            <a:hueOff val="428568"/>
            <a:satOff val="-48092"/>
            <a:lumOff val="82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სოფლის ექიმებისთვის ტელემედიცინის </a:t>
          </a:r>
          <a:r>
            <a:rPr lang="ka-GE" sz="2400" b="0" kern="1200" spc="-50" baseline="0" smtClean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დანერგვისა და წარმატებული ფუნქციონირებისათვის საჭირო საინფორმაციო ბაზის შექმნა</a:t>
          </a:r>
          <a:endParaRPr lang="en-US" sz="2400" b="0" kern="1200" spc="-50" baseline="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1175" y="2037776"/>
        <a:ext cx="10372436" cy="945970"/>
      </dsp:txXfrm>
    </dsp:sp>
    <dsp:sp modelId="{657076E5-1497-48EF-B3BF-9959FE036047}">
      <dsp:nvSpPr>
        <dsp:cNvPr id="0" name=""/>
        <dsp:cNvSpPr/>
      </dsp:nvSpPr>
      <dsp:spPr>
        <a:xfrm>
          <a:off x="0" y="3034921"/>
          <a:ext cx="10474786" cy="927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257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2000" kern="1200" dirty="0" smtClean="0"/>
            <a:t>ციფრული მონაცემების დამუშავება: </a:t>
          </a:r>
          <a:r>
            <a:rPr lang="ka-GE" sz="2000" b="1" kern="1200" dirty="0" smtClean="0"/>
            <a:t>ელექტრონული დოკუმენტების, ციფრული მედია-მონაცემების და ა.შ. შეტანა</a:t>
          </a:r>
          <a:r>
            <a:rPr lang="en-US" sz="2000" b="1" kern="1200" dirty="0" smtClean="0"/>
            <a:t>/</a:t>
          </a:r>
          <a:r>
            <a:rPr lang="ka-GE" sz="2000" b="1" kern="1200" dirty="0" smtClean="0"/>
            <a:t>მიღება, შენახვა და გაზიარება</a:t>
          </a:r>
          <a:r>
            <a:rPr lang="ka-GE" sz="2000" kern="1200" dirty="0" smtClean="0"/>
            <a:t>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034921"/>
        <a:ext cx="10474786" cy="9273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CDE9A-FE96-488E-9C8C-332F9F260D67}">
      <dsp:nvSpPr>
        <dsp:cNvPr id="0" name=""/>
        <dsp:cNvSpPr/>
      </dsp:nvSpPr>
      <dsp:spPr>
        <a:xfrm>
          <a:off x="6669384" y="3370514"/>
          <a:ext cx="396708" cy="1216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6572"/>
              </a:lnTo>
              <a:lnTo>
                <a:pt x="396708" y="121657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3061C-6C17-41FB-9561-B783735B488F}">
      <dsp:nvSpPr>
        <dsp:cNvPr id="0" name=""/>
        <dsp:cNvSpPr/>
      </dsp:nvSpPr>
      <dsp:spPr>
        <a:xfrm>
          <a:off x="4527159" y="1492761"/>
          <a:ext cx="3200113" cy="555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695"/>
              </a:lnTo>
              <a:lnTo>
                <a:pt x="3200113" y="277695"/>
              </a:lnTo>
              <a:lnTo>
                <a:pt x="3200113" y="5553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3F55E6-6D64-4DAA-9F2B-F7A2AE3F7067}">
      <dsp:nvSpPr>
        <dsp:cNvPr id="0" name=""/>
        <dsp:cNvSpPr/>
      </dsp:nvSpPr>
      <dsp:spPr>
        <a:xfrm>
          <a:off x="3469270" y="3370514"/>
          <a:ext cx="396708" cy="1216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6572"/>
              </a:lnTo>
              <a:lnTo>
                <a:pt x="396708" y="121657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A34A4-D8F3-40FB-B402-6E5550F79BEF}">
      <dsp:nvSpPr>
        <dsp:cNvPr id="0" name=""/>
        <dsp:cNvSpPr/>
      </dsp:nvSpPr>
      <dsp:spPr>
        <a:xfrm>
          <a:off x="4481439" y="1492761"/>
          <a:ext cx="91440" cy="555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53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523B4-3AD9-49F5-924C-FE4850135E3D}">
      <dsp:nvSpPr>
        <dsp:cNvPr id="0" name=""/>
        <dsp:cNvSpPr/>
      </dsp:nvSpPr>
      <dsp:spPr>
        <a:xfrm>
          <a:off x="269156" y="3370514"/>
          <a:ext cx="396708" cy="1216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6572"/>
              </a:lnTo>
              <a:lnTo>
                <a:pt x="396708" y="121657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4DE94B-6EEF-467E-87D8-FD0AAF75D369}">
      <dsp:nvSpPr>
        <dsp:cNvPr id="0" name=""/>
        <dsp:cNvSpPr/>
      </dsp:nvSpPr>
      <dsp:spPr>
        <a:xfrm>
          <a:off x="1327045" y="1492761"/>
          <a:ext cx="3200113" cy="555391"/>
        </a:xfrm>
        <a:custGeom>
          <a:avLst/>
          <a:gdLst/>
          <a:ahLst/>
          <a:cxnLst/>
          <a:rect l="0" t="0" r="0" b="0"/>
          <a:pathLst>
            <a:path>
              <a:moveTo>
                <a:pt x="3200113" y="0"/>
              </a:moveTo>
              <a:lnTo>
                <a:pt x="3200113" y="277695"/>
              </a:lnTo>
              <a:lnTo>
                <a:pt x="0" y="277695"/>
              </a:lnTo>
              <a:lnTo>
                <a:pt x="0" y="5553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151D1-1404-4FF0-924F-D78FDABD5B08}">
      <dsp:nvSpPr>
        <dsp:cNvPr id="0" name=""/>
        <dsp:cNvSpPr/>
      </dsp:nvSpPr>
      <dsp:spPr>
        <a:xfrm>
          <a:off x="3204798" y="170400"/>
          <a:ext cx="2644722" cy="132236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ელ. რეცეპტი</a:t>
          </a:r>
          <a:endParaRPr lang="en-US" sz="2000" b="1" kern="1200" dirty="0"/>
        </a:p>
      </dsp:txBody>
      <dsp:txXfrm>
        <a:off x="3204798" y="170400"/>
        <a:ext cx="2644722" cy="1322361"/>
      </dsp:txXfrm>
    </dsp:sp>
    <dsp:sp modelId="{0B63B7D7-7052-4AD3-8D09-E908FAE63172}">
      <dsp:nvSpPr>
        <dsp:cNvPr id="0" name=""/>
        <dsp:cNvSpPr/>
      </dsp:nvSpPr>
      <dsp:spPr>
        <a:xfrm>
          <a:off x="4684" y="2048152"/>
          <a:ext cx="2644722" cy="13223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ექიმი</a:t>
          </a:r>
          <a:endParaRPr lang="en-US" sz="2000" kern="1200" dirty="0"/>
        </a:p>
      </dsp:txBody>
      <dsp:txXfrm>
        <a:off x="4684" y="2048152"/>
        <a:ext cx="2644722" cy="1322361"/>
      </dsp:txXfrm>
    </dsp:sp>
    <dsp:sp modelId="{7884D242-C92F-4347-8315-CC0952868FE8}">
      <dsp:nvSpPr>
        <dsp:cNvPr id="0" name=""/>
        <dsp:cNvSpPr/>
      </dsp:nvSpPr>
      <dsp:spPr>
        <a:xfrm>
          <a:off x="665865" y="3925905"/>
          <a:ext cx="2644722" cy="13223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პაციენტისთვის ელ. სახით დანიშნულების გაფორმება</a:t>
          </a:r>
          <a:endParaRPr lang="en-US" sz="1200" kern="1200" dirty="0"/>
        </a:p>
      </dsp:txBody>
      <dsp:txXfrm>
        <a:off x="665865" y="3925905"/>
        <a:ext cx="2644722" cy="1322361"/>
      </dsp:txXfrm>
    </dsp:sp>
    <dsp:sp modelId="{4D995938-DECB-4FA2-92B0-B1115022D7E9}">
      <dsp:nvSpPr>
        <dsp:cNvPr id="0" name=""/>
        <dsp:cNvSpPr/>
      </dsp:nvSpPr>
      <dsp:spPr>
        <a:xfrm>
          <a:off x="3204798" y="2048152"/>
          <a:ext cx="2644722" cy="13223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ფარმაცევტული</a:t>
          </a:r>
          <a:r>
            <a:rPr lang="ka-GE" sz="1000" b="1" kern="1200" dirty="0" smtClean="0"/>
            <a:t> </a:t>
          </a:r>
          <a:r>
            <a:rPr lang="ka-GE" sz="2000" b="1" kern="1200" dirty="0" smtClean="0"/>
            <a:t>დაწესებულება</a:t>
          </a:r>
          <a:endParaRPr lang="en-US" sz="2000" kern="1200" dirty="0"/>
        </a:p>
      </dsp:txBody>
      <dsp:txXfrm>
        <a:off x="3204798" y="2048152"/>
        <a:ext cx="2644722" cy="1322361"/>
      </dsp:txXfrm>
    </dsp:sp>
    <dsp:sp modelId="{64F02EE6-363C-4899-A2A7-0FE651FAD7FA}">
      <dsp:nvSpPr>
        <dsp:cNvPr id="0" name=""/>
        <dsp:cNvSpPr/>
      </dsp:nvSpPr>
      <dsp:spPr>
        <a:xfrm>
          <a:off x="3865979" y="3925905"/>
          <a:ext cx="2644722" cy="13223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ელ. დანიშნულების ნახვა და რეალიზაცია</a:t>
          </a:r>
          <a:endParaRPr lang="en-US" sz="1200" kern="1200" dirty="0"/>
        </a:p>
      </dsp:txBody>
      <dsp:txXfrm>
        <a:off x="3865979" y="3925905"/>
        <a:ext cx="2644722" cy="1322361"/>
      </dsp:txXfrm>
    </dsp:sp>
    <dsp:sp modelId="{E7CD2950-1713-458B-AC01-6A63CDE52AA0}">
      <dsp:nvSpPr>
        <dsp:cNvPr id="0" name=""/>
        <dsp:cNvSpPr/>
      </dsp:nvSpPr>
      <dsp:spPr>
        <a:xfrm>
          <a:off x="6404912" y="2048152"/>
          <a:ext cx="2644722" cy="13223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პაციენტი</a:t>
          </a:r>
          <a:endParaRPr lang="en-US" sz="2000" kern="1200" dirty="0"/>
        </a:p>
      </dsp:txBody>
      <dsp:txXfrm>
        <a:off x="6404912" y="2048152"/>
        <a:ext cx="2644722" cy="1322361"/>
      </dsp:txXfrm>
    </dsp:sp>
    <dsp:sp modelId="{8E9F8C0C-5340-4D3E-9E4D-CBFC407D3100}">
      <dsp:nvSpPr>
        <dsp:cNvPr id="0" name=""/>
        <dsp:cNvSpPr/>
      </dsp:nvSpPr>
      <dsp:spPr>
        <a:xfrm>
          <a:off x="7066093" y="3925905"/>
          <a:ext cx="2644722" cy="13223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ელ. დანიშნულების ვალიდურობის სტატუსის კონტროლის, მისი მთლიანი ან ნაწილობრივი ხარჯვის, ასევე, მის პერსონალურ მონაცემებზე წვდომის შემთხვევების ნახვის შესაძლებლობა</a:t>
          </a:r>
          <a:endParaRPr lang="en-US" sz="1200" kern="1200" dirty="0"/>
        </a:p>
      </dsp:txBody>
      <dsp:txXfrm>
        <a:off x="7066093" y="3925905"/>
        <a:ext cx="2644722" cy="13223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A59971-6755-493A-85A9-0184337DB2ED}">
      <dsp:nvSpPr>
        <dsp:cNvPr id="0" name=""/>
        <dsp:cNvSpPr/>
      </dsp:nvSpPr>
      <dsp:spPr>
        <a:xfrm>
          <a:off x="0" y="0"/>
          <a:ext cx="914284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375828-965F-4306-AEDA-5F2965369C1D}">
      <dsp:nvSpPr>
        <dsp:cNvPr id="0" name=""/>
        <dsp:cNvSpPr/>
      </dsp:nvSpPr>
      <dsp:spPr>
        <a:xfrm>
          <a:off x="0" y="0"/>
          <a:ext cx="1828569" cy="5189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დღევანდელი მდგომარეობა</a:t>
          </a:r>
          <a:endParaRPr lang="en-US" sz="2000" kern="1200" dirty="0"/>
        </a:p>
      </dsp:txBody>
      <dsp:txXfrm>
        <a:off x="0" y="0"/>
        <a:ext cx="1828569" cy="5189642"/>
      </dsp:txXfrm>
    </dsp:sp>
    <dsp:sp modelId="{A28E73E7-52EE-4DF4-8641-9DD1BF10B387}">
      <dsp:nvSpPr>
        <dsp:cNvPr id="0" name=""/>
        <dsp:cNvSpPr/>
      </dsp:nvSpPr>
      <dsp:spPr>
        <a:xfrm>
          <a:off x="1965712" y="120618"/>
          <a:ext cx="7177136" cy="2412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ქ. თბილისში  სტაციონარული მომსახურების მიმწოდებლები 2018 წლის 15 თებერვლიდან მეორე ჯგუფს მიკუთვნებული ფარმაცევტული პროდუქტის ფორმა №3 რეცეპტს აწარმოებენ მხოლოდ ელ. სისტემის მეშვეობით</a:t>
          </a:r>
          <a:endParaRPr lang="en-US" sz="2300" kern="1200" dirty="0"/>
        </a:p>
      </dsp:txBody>
      <dsp:txXfrm>
        <a:off x="1965712" y="120618"/>
        <a:ext cx="7177136" cy="2412373"/>
      </dsp:txXfrm>
    </dsp:sp>
    <dsp:sp modelId="{5E1F748F-40A8-40B6-94B6-8F9E8FD0CBD3}">
      <dsp:nvSpPr>
        <dsp:cNvPr id="0" name=""/>
        <dsp:cNvSpPr/>
      </dsp:nvSpPr>
      <dsp:spPr>
        <a:xfrm>
          <a:off x="1828569" y="2532991"/>
          <a:ext cx="73142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42BF10-D5D4-4555-82A4-DCB2A0FAB17C}">
      <dsp:nvSpPr>
        <dsp:cNvPr id="0" name=""/>
        <dsp:cNvSpPr/>
      </dsp:nvSpPr>
      <dsp:spPr>
        <a:xfrm>
          <a:off x="1965712" y="2653610"/>
          <a:ext cx="7177136" cy="24123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სისტემა მზადაა იმისთვის, რომ მოხდეს მისი მოქმედების არეალის გაფართოება ქვეყნის დონეზე, რაც მინიმუმამდე შეამცირებს ქაღალდმატარებელი დოკუმენტაციის საჭიროებას. </a:t>
          </a:r>
          <a:endParaRPr lang="en-US" sz="2300" kern="1200" dirty="0" smtClean="0"/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1965712" y="2653610"/>
        <a:ext cx="7177136" cy="2412373"/>
      </dsp:txXfrm>
    </dsp:sp>
    <dsp:sp modelId="{2B8C57C6-7DB7-4591-8741-871EFADD2A4A}">
      <dsp:nvSpPr>
        <dsp:cNvPr id="0" name=""/>
        <dsp:cNvSpPr/>
      </dsp:nvSpPr>
      <dsp:spPr>
        <a:xfrm>
          <a:off x="1828569" y="5065983"/>
          <a:ext cx="73142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4A22B-1D49-41FC-9C74-6D1F7E3D4BCD}">
      <dsp:nvSpPr>
        <dsp:cNvPr id="0" name=""/>
        <dsp:cNvSpPr/>
      </dsp:nvSpPr>
      <dsp:spPr>
        <a:xfrm>
          <a:off x="5327" y="418480"/>
          <a:ext cx="2073258" cy="10366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მიზანი</a:t>
          </a:r>
          <a:endParaRPr lang="en-US" sz="2000" kern="1200" dirty="0"/>
        </a:p>
      </dsp:txBody>
      <dsp:txXfrm>
        <a:off x="35689" y="448842"/>
        <a:ext cx="2012534" cy="975905"/>
      </dsp:txXfrm>
    </dsp:sp>
    <dsp:sp modelId="{C88B5147-8606-4059-AD93-B5267086382A}">
      <dsp:nvSpPr>
        <dsp:cNvPr id="0" name=""/>
        <dsp:cNvSpPr/>
      </dsp:nvSpPr>
      <dsp:spPr>
        <a:xfrm>
          <a:off x="212653" y="1455109"/>
          <a:ext cx="207325" cy="1316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6146"/>
              </a:lnTo>
              <a:lnTo>
                <a:pt x="207325" y="1316146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0D846-EB43-4BF5-8E61-EBAE860E7192}">
      <dsp:nvSpPr>
        <dsp:cNvPr id="0" name=""/>
        <dsp:cNvSpPr/>
      </dsp:nvSpPr>
      <dsp:spPr>
        <a:xfrm>
          <a:off x="419979" y="1714267"/>
          <a:ext cx="2123232" cy="2113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მოქალაქეთა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მხრიდან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სამედიცონო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საჭიროების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შესახებ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გაკეთებული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მოთხოვნებისა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მათზე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მიღებული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გადაწყვეტილებების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აღრიცხვა</a:t>
          </a:r>
          <a:endParaRPr lang="en-US" sz="1600" kern="1200" dirty="0"/>
        </a:p>
      </dsp:txBody>
      <dsp:txXfrm>
        <a:off x="481895" y="1776183"/>
        <a:ext cx="1999400" cy="1990145"/>
      </dsp:txXfrm>
    </dsp:sp>
    <dsp:sp modelId="{A5B2074B-2DBF-4353-A012-BFB006AD8C82}">
      <dsp:nvSpPr>
        <dsp:cNvPr id="0" name=""/>
        <dsp:cNvSpPr/>
      </dsp:nvSpPr>
      <dsp:spPr>
        <a:xfrm>
          <a:off x="2646875" y="418480"/>
          <a:ext cx="2073258" cy="1036629"/>
        </a:xfrm>
        <a:prstGeom prst="roundRect">
          <a:avLst>
            <a:gd name="adj" fmla="val 10000"/>
          </a:avLst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ჩართული მხარეები</a:t>
          </a:r>
          <a:endParaRPr lang="en-US" sz="2000" kern="1200" dirty="0"/>
        </a:p>
      </dsp:txBody>
      <dsp:txXfrm>
        <a:off x="2677237" y="448842"/>
        <a:ext cx="2012534" cy="975905"/>
      </dsp:txXfrm>
    </dsp:sp>
    <dsp:sp modelId="{766D6292-0095-4A2C-908B-B78B43B67928}">
      <dsp:nvSpPr>
        <dsp:cNvPr id="0" name=""/>
        <dsp:cNvSpPr/>
      </dsp:nvSpPr>
      <dsp:spPr>
        <a:xfrm>
          <a:off x="2854200" y="1455109"/>
          <a:ext cx="207325" cy="1274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4582"/>
              </a:lnTo>
              <a:lnTo>
                <a:pt x="207325" y="127458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0876A-158F-4883-98E2-541451FD450D}">
      <dsp:nvSpPr>
        <dsp:cNvPr id="0" name=""/>
        <dsp:cNvSpPr/>
      </dsp:nvSpPr>
      <dsp:spPr>
        <a:xfrm>
          <a:off x="3061526" y="1714267"/>
          <a:ext cx="1910798" cy="20308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სამინისტრო</a:t>
          </a:r>
          <a:endParaRPr lang="en-US" sz="1800" kern="1200" dirty="0"/>
        </a:p>
      </dsp:txBody>
      <dsp:txXfrm>
        <a:off x="3117491" y="1770232"/>
        <a:ext cx="1798868" cy="1918920"/>
      </dsp:txXfrm>
    </dsp:sp>
    <dsp:sp modelId="{1EA141F5-BACD-43B8-808E-1E98907C9B72}">
      <dsp:nvSpPr>
        <dsp:cNvPr id="0" name=""/>
        <dsp:cNvSpPr/>
      </dsp:nvSpPr>
      <dsp:spPr>
        <a:xfrm>
          <a:off x="5238448" y="418480"/>
          <a:ext cx="2073258" cy="1036629"/>
        </a:xfrm>
        <a:prstGeom prst="roundRect">
          <a:avLst>
            <a:gd name="adj" fmla="val 10000"/>
          </a:avLst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მონაცემთა მოკლე აღწერა</a:t>
          </a:r>
          <a:endParaRPr lang="en-US" sz="2000" kern="1200" dirty="0"/>
        </a:p>
      </dsp:txBody>
      <dsp:txXfrm>
        <a:off x="5268810" y="448842"/>
        <a:ext cx="2012534" cy="975905"/>
      </dsp:txXfrm>
    </dsp:sp>
    <dsp:sp modelId="{08137D67-8691-4D3B-9A77-E3D3CBAB4CE3}">
      <dsp:nvSpPr>
        <dsp:cNvPr id="0" name=""/>
        <dsp:cNvSpPr/>
      </dsp:nvSpPr>
      <dsp:spPr>
        <a:xfrm>
          <a:off x="5445774" y="1455109"/>
          <a:ext cx="207325" cy="133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1327"/>
              </a:lnTo>
              <a:lnTo>
                <a:pt x="207325" y="133132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82A21-C6DF-4762-8ED8-6F8A9EFAE104}">
      <dsp:nvSpPr>
        <dsp:cNvPr id="0" name=""/>
        <dsp:cNvSpPr/>
      </dsp:nvSpPr>
      <dsp:spPr>
        <a:xfrm>
          <a:off x="5653099" y="1714267"/>
          <a:ext cx="2120180" cy="2144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პირადი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ინფორმაცია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ფორმა</a:t>
          </a:r>
          <a:r>
            <a:rPr lang="en-US" sz="1600" kern="1200" dirty="0" smtClean="0"/>
            <a:t> 100, </a:t>
          </a:r>
          <a:r>
            <a:rPr lang="en-US" sz="1600" kern="1200" dirty="0" err="1" smtClean="0"/>
            <a:t>კალკულაცია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საკონტაქტო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მონაცემები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სხვადასხვა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კატეგორიები</a:t>
          </a:r>
          <a:r>
            <a:rPr lang="en-US" sz="1600" kern="1200" dirty="0" smtClean="0"/>
            <a:t> (</a:t>
          </a:r>
          <a:r>
            <a:rPr lang="en-US" sz="1600" kern="1200" dirty="0" err="1" smtClean="0"/>
            <a:t>შშმ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სოციალურად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დაუცველი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და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ა.შ</a:t>
          </a:r>
          <a:r>
            <a:rPr lang="en-US" sz="1600" kern="1200" dirty="0" smtClean="0"/>
            <a:t>.)</a:t>
          </a:r>
          <a:endParaRPr lang="en-US" sz="1600" kern="1200" dirty="0"/>
        </a:p>
      </dsp:txBody>
      <dsp:txXfrm>
        <a:off x="5715197" y="1776365"/>
        <a:ext cx="1995984" cy="2020144"/>
      </dsp:txXfrm>
    </dsp:sp>
    <dsp:sp modelId="{E6602E5F-0BF7-4083-928B-384B6B6F8850}">
      <dsp:nvSpPr>
        <dsp:cNvPr id="0" name=""/>
        <dsp:cNvSpPr/>
      </dsp:nvSpPr>
      <dsp:spPr>
        <a:xfrm>
          <a:off x="7876943" y="418480"/>
          <a:ext cx="2073258" cy="1036629"/>
        </a:xfrm>
        <a:prstGeom prst="roundRect">
          <a:avLst>
            <a:gd name="adj" fmla="val 10000"/>
          </a:avLst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სტატუსი და მდგომარეობა</a:t>
          </a:r>
          <a:endParaRPr lang="en-US" sz="2000" kern="1200" dirty="0"/>
        </a:p>
      </dsp:txBody>
      <dsp:txXfrm>
        <a:off x="7907305" y="448842"/>
        <a:ext cx="2012534" cy="975905"/>
      </dsp:txXfrm>
    </dsp:sp>
    <dsp:sp modelId="{8FE8AF2D-32C4-417D-9789-CDC36DF8C9C3}">
      <dsp:nvSpPr>
        <dsp:cNvPr id="0" name=""/>
        <dsp:cNvSpPr/>
      </dsp:nvSpPr>
      <dsp:spPr>
        <a:xfrm>
          <a:off x="8084269" y="1455109"/>
          <a:ext cx="207325" cy="1246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873"/>
              </a:lnTo>
              <a:lnTo>
                <a:pt x="207325" y="124687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2F316-367B-4DAB-93C1-E37D36BAED7D}">
      <dsp:nvSpPr>
        <dsp:cNvPr id="0" name=""/>
        <dsp:cNvSpPr/>
      </dsp:nvSpPr>
      <dsp:spPr>
        <a:xfrm>
          <a:off x="8291595" y="1714267"/>
          <a:ext cx="1658606" cy="19754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გაშვებულია</a:t>
          </a:r>
          <a:endParaRPr lang="en-US" sz="1800" kern="1200" dirty="0"/>
        </a:p>
      </dsp:txBody>
      <dsp:txXfrm>
        <a:off x="8340174" y="1762846"/>
        <a:ext cx="1561448" cy="1878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84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7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9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4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7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9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27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734016" y="6492875"/>
            <a:ext cx="48228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dobe Devanagari" panose="02040503050201020203" pitchFamily="18" charset="0"/>
                <a:ea typeface="+mn-ea"/>
                <a:cs typeface="Adobe Devanagari" panose="02040503050201020203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6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5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9D6372-71EA-4EB5-B47E-113B6AC5BBE1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3F03AC-E175-48D3-9DF0-A0A44673EFE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5" y="28123"/>
            <a:ext cx="3352800" cy="6572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14" y="0"/>
            <a:ext cx="8836025" cy="685348"/>
          </a:xfrm>
          <a:prstGeom prst="rect">
            <a:avLst/>
          </a:prstGeom>
        </p:spPr>
      </p:pic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defRPr>
            </a:lvl1pPr>
          </a:lstStyle>
          <a:p>
            <a:r>
              <a:rPr lang="en-US" dirty="0" smtClean="0"/>
              <a:t>WWW.MOH.GOV.GE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34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7.xml"/><Relationship Id="rId3" Type="http://schemas.openxmlformats.org/officeDocument/2006/relationships/diagramLayout" Target="../diagrams/layout36.xml"/><Relationship Id="rId7" Type="http://schemas.openxmlformats.org/officeDocument/2006/relationships/diagramData" Target="../diagrams/data37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6.xml"/><Relationship Id="rId11" Type="http://schemas.microsoft.com/office/2007/relationships/diagramDrawing" Target="../diagrams/drawing37.xml"/><Relationship Id="rId5" Type="http://schemas.openxmlformats.org/officeDocument/2006/relationships/diagramColors" Target="../diagrams/colors36.xml"/><Relationship Id="rId10" Type="http://schemas.openxmlformats.org/officeDocument/2006/relationships/diagramColors" Target="../diagrams/colors37.xml"/><Relationship Id="rId4" Type="http://schemas.openxmlformats.org/officeDocument/2006/relationships/diagramQuickStyle" Target="../diagrams/quickStyle36.xml"/><Relationship Id="rId9" Type="http://schemas.openxmlformats.org/officeDocument/2006/relationships/diagramQuickStyle" Target="../diagrams/quickStyl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5.xml"/><Relationship Id="rId3" Type="http://schemas.openxmlformats.org/officeDocument/2006/relationships/diagramLayout" Target="../diagrams/layout44.xml"/><Relationship Id="rId7" Type="http://schemas.openxmlformats.org/officeDocument/2006/relationships/diagramData" Target="../diagrams/data45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4.xml"/><Relationship Id="rId11" Type="http://schemas.microsoft.com/office/2007/relationships/diagramDrawing" Target="../diagrams/drawing45.xml"/><Relationship Id="rId5" Type="http://schemas.openxmlformats.org/officeDocument/2006/relationships/diagramColors" Target="../diagrams/colors44.xml"/><Relationship Id="rId10" Type="http://schemas.openxmlformats.org/officeDocument/2006/relationships/diagramColors" Target="../diagrams/colors45.xml"/><Relationship Id="rId4" Type="http://schemas.openxmlformats.org/officeDocument/2006/relationships/diagramQuickStyle" Target="../diagrams/quickStyle44.xml"/><Relationship Id="rId9" Type="http://schemas.openxmlformats.org/officeDocument/2006/relationships/diagramQuickStyle" Target="../diagrams/quickStyle4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04662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ელექტრონული სისტემების ზოგადი მიმოხილვა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1800" spc="-5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ოკუპირებული ტერიტორიებიდან დევნილთა, შრომის ჯანმრთელობისა და სოციალური დაცვის სამინისტრო</a:t>
            </a:r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5215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65514" y="0"/>
            <a:ext cx="4285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ელ.რეცეპტის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79236833"/>
              </p:ext>
            </p:extLst>
          </p:nvPr>
        </p:nvGraphicFramePr>
        <p:xfrm>
          <a:off x="1132720" y="1280160"/>
          <a:ext cx="9142849" cy="518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8101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994410"/>
          </a:xfrm>
        </p:spPr>
        <p:txBody>
          <a:bodyPr>
            <a:normAutofit/>
          </a:bodyPr>
          <a:lstStyle/>
          <a:p>
            <a:r>
              <a:rPr lang="ka-GE" sz="2400" b="1" dirty="0"/>
              <a:t>რეფერალური კომისიის გადაწყვეტილებების აღრიცხვის მოდული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58031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სამინისტროს სხვა მოდულები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83839074"/>
              </p:ext>
            </p:extLst>
          </p:nvPr>
        </p:nvGraphicFramePr>
        <p:xfrm>
          <a:off x="1325880" y="1861245"/>
          <a:ext cx="9955530" cy="427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156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994410"/>
          </a:xfrm>
        </p:spPr>
        <p:txBody>
          <a:bodyPr>
            <a:normAutofit/>
          </a:bodyPr>
          <a:lstStyle/>
          <a:p>
            <a:r>
              <a:rPr lang="ka-GE" sz="2400" b="1" dirty="0"/>
              <a:t>რეფერალური კომისიის გადაწყვეტილებების ინტეგრაციის ნაწილი მომწოდებლებისთვის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58031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სამინისტროს სხვა მოდულები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8972669"/>
              </p:ext>
            </p:extLst>
          </p:nvPr>
        </p:nvGraphicFramePr>
        <p:xfrm>
          <a:off x="1325880" y="1861245"/>
          <a:ext cx="9955530" cy="427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009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98981" y="113628"/>
            <a:ext cx="6898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b="1" dirty="0">
                <a:solidFill>
                  <a:schemeClr val="bg1"/>
                </a:solidFill>
              </a:rPr>
              <a:t>სხვა არსებული ელექტრონული სისტემების ზოგადი მიმოხილვა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7586" y="1779687"/>
            <a:ext cx="8885815" cy="39703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უმრავლესი </a:t>
            </a:r>
            <a:r>
              <a:rPr lang="ka-GE" dirty="0"/>
              <a:t>საინფორმაციო </a:t>
            </a:r>
            <a:r>
              <a:rPr lang="ka-GE" dirty="0" smtClean="0"/>
              <a:t>სისტემები დღეს მონაცემებს </a:t>
            </a:r>
            <a:r>
              <a:rPr lang="ka-GE" dirty="0"/>
              <a:t>აგროვებენ ავტონომიურად, კონკრეტული მიზნებიდან გამომდინარე; ამიტომ ხშირია მათ შორის მონაცემთა დუბლირებული აღრიცხვის შემთხვევები, ეს კი ამ სისტემების ოპტიმიზაციის საჭიროებაზე მიუთითებს</a:t>
            </a:r>
            <a:r>
              <a:rPr lang="ka-GE" dirty="0" smtClean="0"/>
              <a:t>.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ka-GE" dirty="0" smtClean="0"/>
              <a:t>დუბლირებული </a:t>
            </a:r>
            <a:r>
              <a:rPr lang="ka-GE" dirty="0"/>
              <a:t>ინფორმაციის თვიდან აცილების ერთ-ერთი გზაა </a:t>
            </a:r>
            <a:r>
              <a:rPr lang="ka-GE" dirty="0" smtClean="0"/>
              <a:t>ელექტრონული </a:t>
            </a:r>
            <a:r>
              <a:rPr lang="ka-GE" dirty="0"/>
              <a:t>სისტემების ურთიერთინტეგრაცია. 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ka-GE" dirty="0" smtClean="0"/>
              <a:t>ამჟამად, კეთდება </a:t>
            </a:r>
            <a:r>
              <a:rPr lang="ka-GE" dirty="0"/>
              <a:t>სხვადასხვა ელექტრონულ სისტემებში დამუშავებული მონაცემების  ანალიზი მონაცემთა გაცვლის სერვის-ობიექტების გამოსავლენად, მათ, ასევე, უნდა მიენიჭეოთ პერსონალური მონაცემების გაზიარების დაშვება/აკრძალვის სტატუსები, რაც გადაწყვეტს არჩეული მონაცემის გაზიარების ლეგიტიმაციას.  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272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400" b="1" dirty="0"/>
              <a:t>დაბადების რეგისტრი (დედათა და ბავშვთა ელექტრონული სისტემა)</a:t>
            </a:r>
            <a:r>
              <a:rPr lang="ka-GE" sz="2400" dirty="0"/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57385940"/>
              </p:ext>
            </p:extLst>
          </p:nvPr>
        </p:nvGraphicFramePr>
        <p:xfrm>
          <a:off x="605790" y="2091691"/>
          <a:ext cx="9944100" cy="3303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28800" y="5292090"/>
            <a:ext cx="8206740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/>
              <a:t>2015 </a:t>
            </a:r>
            <a:r>
              <a:rPr lang="ka-GE" b="1" dirty="0" smtClean="0"/>
              <a:t>წ. --- შეიქმნა </a:t>
            </a:r>
            <a:r>
              <a:rPr lang="en-US" b="1" dirty="0" smtClean="0"/>
              <a:t>UNICEF-</a:t>
            </a:r>
            <a:r>
              <a:rPr lang="ka-GE" b="1" dirty="0" smtClean="0"/>
              <a:t>ის დაფინანსებით;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/>
              <a:t>2016 </a:t>
            </a:r>
            <a:r>
              <a:rPr lang="ka-GE" b="1" dirty="0" smtClean="0"/>
              <a:t>წ. --- ფუნქციონირებს </a:t>
            </a:r>
            <a:r>
              <a:rPr lang="ka-GE" b="1" dirty="0"/>
              <a:t>მთელი ქვეყნის </a:t>
            </a:r>
            <a:r>
              <a:rPr lang="ka-GE" b="1" dirty="0" smtClean="0"/>
              <a:t>მასშტაბით.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338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დაბადებისა და გარდაცვალების სისტემა</a:t>
            </a:r>
            <a:r>
              <a:rPr lang="ka-GE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16785559"/>
              </p:ext>
            </p:extLst>
          </p:nvPr>
        </p:nvGraphicFramePr>
        <p:xfrm>
          <a:off x="354330" y="1897383"/>
          <a:ext cx="10858500" cy="132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57400" y="5637940"/>
            <a:ext cx="820674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b="1" dirty="0" smtClean="0"/>
              <a:t>2014-2015 წწ. --- შეიქმნა აშშ განვითარების სააგენტოს მხარდაჭერით;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b="1" dirty="0"/>
              <a:t>2016 </a:t>
            </a:r>
            <a:r>
              <a:rPr lang="ka-GE" sz="1600" b="1" dirty="0" smtClean="0"/>
              <a:t>წ. --- ფუნქციონირებს </a:t>
            </a:r>
            <a:r>
              <a:rPr lang="ka-GE" sz="1600" b="1" dirty="0"/>
              <a:t>მთელი ქვეყნის </a:t>
            </a:r>
            <a:r>
              <a:rPr lang="ka-GE" sz="1600" b="1" dirty="0" smtClean="0"/>
              <a:t>მასშტაბით.</a:t>
            </a:r>
            <a:endParaRPr lang="en-US" sz="16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57417729"/>
              </p:ext>
            </p:extLst>
          </p:nvPr>
        </p:nvGraphicFramePr>
        <p:xfrm>
          <a:off x="491490" y="3570035"/>
          <a:ext cx="11018520" cy="1863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2980" y="3200703"/>
            <a:ext cx="261747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dirty="0" smtClean="0"/>
              <a:t>სისტემას იყენებს: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7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იმუნიზაციის სისტემა</a:t>
            </a:r>
            <a:r>
              <a:rPr lang="ka-GE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50167685"/>
              </p:ext>
            </p:extLst>
          </p:nvPr>
        </p:nvGraphicFramePr>
        <p:xfrm>
          <a:off x="354330" y="1897383"/>
          <a:ext cx="10858500" cy="132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63027" y="5303996"/>
            <a:ext cx="9458325" cy="83099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b="1" dirty="0" smtClean="0"/>
              <a:t>2013-2014 წწ. --- შეიქმნა აშშ განვითარების სააგენტოს მხარდაჭერით;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b="1" dirty="0" smtClean="0"/>
              <a:t>2014 წ. --- ფუნქციონირებს </a:t>
            </a:r>
            <a:r>
              <a:rPr lang="ka-GE" sz="1600" b="1" dirty="0"/>
              <a:t>მთელი ქვეყნის </a:t>
            </a:r>
            <a:r>
              <a:rPr lang="ka-GE" sz="1600" b="1" dirty="0" smtClean="0"/>
              <a:t>მასშტაბით;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b="1" dirty="0"/>
              <a:t>2018 </a:t>
            </a:r>
            <a:r>
              <a:rPr lang="ka-GE" sz="1600" b="1" dirty="0" smtClean="0"/>
              <a:t>წ. --- მოხდა </a:t>
            </a:r>
            <a:r>
              <a:rPr lang="ka-GE" sz="1600" b="1" dirty="0"/>
              <a:t>სისტემის მნიშვნელოვანი ნაწილის განახლება </a:t>
            </a:r>
            <a:r>
              <a:rPr lang="en-US" sz="1600" b="1" dirty="0"/>
              <a:t>UNICEF-</a:t>
            </a:r>
            <a:r>
              <a:rPr lang="ka-GE" sz="1600" b="1" dirty="0"/>
              <a:t>ის</a:t>
            </a:r>
            <a:r>
              <a:rPr lang="ka-GE" sz="1600" b="1" dirty="0" smtClean="0"/>
              <a:t> დახმარებით</a:t>
            </a:r>
            <a:endParaRPr lang="en-US" sz="16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24030312"/>
              </p:ext>
            </p:extLst>
          </p:nvPr>
        </p:nvGraphicFramePr>
        <p:xfrm>
          <a:off x="2548890" y="3140483"/>
          <a:ext cx="8663940" cy="1863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8628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C ჰეპატიტის სკრინინგის სისტემა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65932632"/>
              </p:ext>
            </p:extLst>
          </p:nvPr>
        </p:nvGraphicFramePr>
        <p:xfrm>
          <a:off x="354330" y="1897383"/>
          <a:ext cx="10858500" cy="132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17570" y="2820086"/>
            <a:ext cx="433197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2018 წ. --- შეიქმნა ცენტრის მიერ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US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7280" y="3223262"/>
            <a:ext cx="9989820" cy="10172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ka-GE" sz="2800" b="1" smtClean="0"/>
              <a:t>C ჰეპატიტის ანალიტიკური სისტემა</a:t>
            </a:r>
            <a:r>
              <a:rPr lang="ka-GE" sz="2800" smtClean="0"/>
              <a:t> </a:t>
            </a:r>
            <a:endParaRPr lang="en-US" sz="2800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35742963"/>
              </p:ext>
            </p:extLst>
          </p:nvPr>
        </p:nvGraphicFramePr>
        <p:xfrm>
          <a:off x="354330" y="4354831"/>
          <a:ext cx="10858500" cy="132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86100" y="5566411"/>
            <a:ext cx="539496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2018 წ. --- შეიქმნა </a:t>
            </a:r>
            <a:r>
              <a:rPr lang="ka-GE" b="1" dirty="0"/>
              <a:t>ამერიკის </a:t>
            </a:r>
            <a:r>
              <a:rPr lang="en-US" b="1" dirty="0"/>
              <a:t>CDC</a:t>
            </a:r>
            <a:r>
              <a:rPr lang="ka-GE" b="1" dirty="0"/>
              <a:t>-ს დახმარებით</a:t>
            </a:r>
            <a:endParaRPr lang="ka-GE" b="1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593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ერთიანი სამედიცინო სტატისტიკის წარმოების სხვადასხვა ელექტრონული ანგარიშგების ფორმები</a:t>
            </a:r>
            <a:r>
              <a:rPr lang="ka-GE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30073235"/>
              </p:ext>
            </p:extLst>
          </p:nvPr>
        </p:nvGraphicFramePr>
        <p:xfrm>
          <a:off x="537210" y="1884105"/>
          <a:ext cx="9944100" cy="3303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51610" y="5029200"/>
            <a:ext cx="9967122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2014-2015 წწ. --- შეიქმნა აშშ </a:t>
            </a:r>
            <a:r>
              <a:rPr lang="ka-GE" b="1" dirty="0"/>
              <a:t>განვითარების სააგენტოს </a:t>
            </a:r>
            <a:r>
              <a:rPr lang="ka-GE" b="1" dirty="0" smtClean="0"/>
              <a:t>მხარდაჭერით;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2018 წ. --- ცენტრის მიერ მოხდა განახლება </a:t>
            </a:r>
            <a:r>
              <a:rPr lang="ka-GE" b="1" dirty="0"/>
              <a:t>და ყველა ქაღალდმატარებელი ფორმის </a:t>
            </a:r>
            <a:r>
              <a:rPr lang="ka-GE" b="1" dirty="0" smtClean="0"/>
              <a:t>ელექტრონიზაცია.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1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დაავადებათა ზედამხედველობის ინტეგრირეული ელექტრონული სისტემა (EIDSS)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7687915"/>
              </p:ext>
            </p:extLst>
          </p:nvPr>
        </p:nvGraphicFramePr>
        <p:xfrm>
          <a:off x="537210" y="1884105"/>
          <a:ext cx="9944100" cy="3303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97280" y="5311259"/>
            <a:ext cx="9041292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2005 წ.  --- შეიქმნა და ვითარდება DTRA-ს მიერ;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ka-GE" b="1" dirty="0" smtClean="0"/>
          </a:p>
        </p:txBody>
      </p:sp>
    </p:spTree>
    <p:extLst>
      <p:ext uri="{BB962C8B-B14F-4D97-AF65-F5344CB8AC3E}">
        <p14:creationId xmlns:p14="http://schemas.microsoft.com/office/powerpoint/2010/main" val="372607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57200"/>
            <a:r>
              <a:rPr lang="ka-GE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ჯანმრთელობის შესახებ ელექტრონული ჩანაწერების (EHR) სისტემა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86965100"/>
              </p:ext>
            </p:extLst>
          </p:nvPr>
        </p:nvGraphicFramePr>
        <p:xfrm>
          <a:off x="1275254" y="2091558"/>
          <a:ext cx="9403255" cy="397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ლაბორატორიის მართვის ერთიანი საინფორმაციო სისტემა</a:t>
            </a:r>
            <a:r>
              <a:rPr lang="ka-GE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01441050"/>
              </p:ext>
            </p:extLst>
          </p:nvPr>
        </p:nvGraphicFramePr>
        <p:xfrm>
          <a:off x="868680" y="2341305"/>
          <a:ext cx="9944100" cy="2459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97280" y="5311259"/>
            <a:ext cx="9041292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2017-2019 წწ.  --- შეიქმნა DTRA-ს დახმარებით;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ka-GE" b="1" dirty="0" smtClean="0"/>
          </a:p>
        </p:txBody>
      </p:sp>
    </p:spTree>
    <p:extLst>
      <p:ext uri="{BB962C8B-B14F-4D97-AF65-F5344CB8AC3E}">
        <p14:creationId xmlns:p14="http://schemas.microsoft.com/office/powerpoint/2010/main" val="83937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ტუბერკულოზის აპლიკაცია</a:t>
            </a:r>
            <a:r>
              <a:rPr lang="ka-GE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38381474"/>
              </p:ext>
            </p:extLst>
          </p:nvPr>
        </p:nvGraphicFramePr>
        <p:xfrm>
          <a:off x="354330" y="1897383"/>
          <a:ext cx="10858500" cy="1325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17570" y="2820086"/>
            <a:ext cx="5783580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2018 წ. --- </a:t>
            </a:r>
            <a:r>
              <a:rPr lang="ka-GE" b="1" dirty="0"/>
              <a:t>შექმნილია გლობალური ფონდის </a:t>
            </a:r>
            <a:r>
              <a:rPr lang="ka-GE" b="1" dirty="0" smtClean="0"/>
              <a:t>მიერ.</a:t>
            </a:r>
            <a:endParaRPr lang="en-US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7280" y="3223262"/>
            <a:ext cx="9989820" cy="10172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ka-GE" sz="2800" b="1" dirty="0"/>
              <a:t>შიდსის პრევენციის სისტემა</a:t>
            </a:r>
            <a:r>
              <a:rPr lang="ka-GE" sz="2800" dirty="0"/>
              <a:t> </a:t>
            </a:r>
            <a:endParaRPr lang="en-US" sz="2800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117698666"/>
              </p:ext>
            </p:extLst>
          </p:nvPr>
        </p:nvGraphicFramePr>
        <p:xfrm>
          <a:off x="354330" y="4354831"/>
          <a:ext cx="10858500" cy="1074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20415" y="5358883"/>
            <a:ext cx="5977890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ka-GE" b="1" dirty="0" smtClean="0"/>
              <a:t>2017 წ. --- </a:t>
            </a:r>
            <a:r>
              <a:rPr lang="ka-GE" b="1" dirty="0"/>
              <a:t>შექმნილია გლობალური ფონდის მიერ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747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კიბოს მართვის ერთიანი საინფორმაციო სისტემა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47555731"/>
              </p:ext>
            </p:extLst>
          </p:nvPr>
        </p:nvGraphicFramePr>
        <p:xfrm>
          <a:off x="868680" y="2341305"/>
          <a:ext cx="9944100" cy="2459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1488" y="5025509"/>
            <a:ext cx="9041292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2018 წ.  --- შეიქმნა და ახლაც იქმნება </a:t>
            </a:r>
            <a:r>
              <a:rPr lang="ka-GE" b="1" dirty="0"/>
              <a:t>ცენტრის, გაეროს მოსახლეობის ფონდის და თბილისის მერიის ერთობლივი </a:t>
            </a:r>
            <a:r>
              <a:rPr lang="ka-GE" b="1" dirty="0" smtClean="0"/>
              <a:t>თანამშრომლობით;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2019 წ. --- </a:t>
            </a:r>
            <a:r>
              <a:rPr lang="ka-GE" b="1" dirty="0"/>
              <a:t>ფუქნციონირებს მთელი ქვეყნის მასშტაბით. </a:t>
            </a:r>
            <a:endParaRPr lang="ka-GE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b="1" dirty="0" smtClean="0"/>
          </a:p>
        </p:txBody>
      </p:sp>
    </p:spTree>
    <p:extLst>
      <p:ext uri="{BB962C8B-B14F-4D97-AF65-F5344CB8AC3E}">
        <p14:creationId xmlns:p14="http://schemas.microsoft.com/office/powerpoint/2010/main" val="152414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სისხლის დონორების და სისხლის კომპონენტების მართვის ერთიანი სისტემა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9711599"/>
              </p:ext>
            </p:extLst>
          </p:nvPr>
        </p:nvGraphicFramePr>
        <p:xfrm>
          <a:off x="868680" y="2341305"/>
          <a:ext cx="9944100" cy="2459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37248" y="4920020"/>
            <a:ext cx="8241192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2004 წ. --- </a:t>
            </a:r>
            <a:r>
              <a:rPr lang="ka-GE" b="1" dirty="0"/>
              <a:t>ფუქნციონირებს მთელი ქვეყნის მასშტაბით. </a:t>
            </a:r>
            <a:endParaRPr lang="ka-GE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b="1" dirty="0" smtClean="0"/>
              <a:t>2019 წ. --- მოხდა </a:t>
            </a:r>
            <a:r>
              <a:rPr lang="ka-GE" b="1" dirty="0"/>
              <a:t>სისტემის განახლება და ფუნქციების გაფართოება ცენტრის რესურსებით. </a:t>
            </a:r>
            <a:endParaRPr lang="ka-GE" b="1" dirty="0" smtClean="0"/>
          </a:p>
        </p:txBody>
      </p:sp>
    </p:spTree>
    <p:extLst>
      <p:ext uri="{BB962C8B-B14F-4D97-AF65-F5344CB8AC3E}">
        <p14:creationId xmlns:p14="http://schemas.microsoft.com/office/powerpoint/2010/main" val="309457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დედიდან შვილზე შიდსის და სიფილისის ელიმინაციის მონიტორინგის სისტემა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70428860"/>
              </p:ext>
            </p:extLst>
          </p:nvPr>
        </p:nvGraphicFramePr>
        <p:xfrm>
          <a:off x="868680" y="2364165"/>
          <a:ext cx="9944100" cy="1990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37248" y="4920020"/>
            <a:ext cx="8241192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a-GE" b="1" dirty="0" smtClean="0"/>
              <a:t>2019 წ. (მეორე ნახევარი) --- </a:t>
            </a:r>
            <a:r>
              <a:rPr lang="ka-GE" b="1" dirty="0"/>
              <a:t>შექმნა მიმდინარეობს </a:t>
            </a:r>
            <a:r>
              <a:rPr lang="en-US" b="1" dirty="0"/>
              <a:t>UNICEF-</a:t>
            </a:r>
            <a:r>
              <a:rPr lang="ka-GE" b="1" dirty="0"/>
              <a:t>ის</a:t>
            </a:r>
            <a:r>
              <a:rPr lang="ka-GE" b="1" dirty="0" smtClean="0"/>
              <a:t> დახმარებით.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80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სამედიცინო შემთხვევების რეგისტრაციის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9140378"/>
              </p:ext>
            </p:extLst>
          </p:nvPr>
        </p:nvGraphicFramePr>
        <p:xfrm>
          <a:off x="1325880" y="1861245"/>
          <a:ext cx="9955530" cy="427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742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ელ.ანგარიშგების მოდული სამედიცინო დაწესებულებებისთვის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6270803"/>
              </p:ext>
            </p:extLst>
          </p:nvPr>
        </p:nvGraphicFramePr>
        <p:xfrm>
          <a:off x="468630" y="1760220"/>
          <a:ext cx="10801350" cy="360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63390" y="5360670"/>
            <a:ext cx="715518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b="1" dirty="0"/>
              <a:t>სისტემა ტექნოლოგიურად მოძველებულია,  საჭიროებს ძირეულ </a:t>
            </a:r>
            <a:r>
              <a:rPr lang="ka-GE" b="1" dirty="0" smtClean="0"/>
              <a:t>ცვლილებებს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857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ჯანმრთელობის დაცვის პროგრამების ფინანსური მართვის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69811290"/>
              </p:ext>
            </p:extLst>
          </p:nvPr>
        </p:nvGraphicFramePr>
        <p:xfrm>
          <a:off x="600075" y="1906965"/>
          <a:ext cx="10984230" cy="427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267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ბენეფიციართა რეგისტრაციის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62255191"/>
              </p:ext>
            </p:extLst>
          </p:nvPr>
        </p:nvGraphicFramePr>
        <p:xfrm>
          <a:off x="1325880" y="1861245"/>
          <a:ext cx="9955530" cy="427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3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მიმართვების ადმინისტრირების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2249145"/>
              </p:ext>
            </p:extLst>
          </p:nvPr>
        </p:nvGraphicFramePr>
        <p:xfrm>
          <a:off x="1325880" y="1861245"/>
          <a:ext cx="995553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26055" y="5520690"/>
            <a:ext cx="7155180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b="1" dirty="0"/>
              <a:t>ტექნიკურად მოძველებულია, საჭიროებს განახლებას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690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>
                <a:solidFill>
                  <a:schemeClr val="accent5">
                    <a:lumMod val="50000"/>
                  </a:schemeClr>
                </a:solidFill>
              </a:rPr>
              <a:t>EHR </a:t>
            </a:r>
            <a:r>
              <a:rPr lang="ka-GE" sz="2800" dirty="0" smtClean="0"/>
              <a:t>სისტემის უპირატესობები</a:t>
            </a:r>
            <a:endParaRPr lang="en-US" sz="2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41919568"/>
              </p:ext>
            </p:extLst>
          </p:nvPr>
        </p:nvGraphicFramePr>
        <p:xfrm>
          <a:off x="-153452" y="1912883"/>
          <a:ext cx="12976567" cy="4172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9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საინფორმაციო პორტალი - cloud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73072259"/>
              </p:ext>
            </p:extLst>
          </p:nvPr>
        </p:nvGraphicFramePr>
        <p:xfrm>
          <a:off x="1325880" y="1861245"/>
          <a:ext cx="995553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09022" y="5520690"/>
            <a:ext cx="4966335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b="1" dirty="0"/>
              <a:t>მთლიანად გასაახლებელია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97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დიალიზის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27745082"/>
              </p:ext>
            </p:extLst>
          </p:nvPr>
        </p:nvGraphicFramePr>
        <p:xfrm>
          <a:off x="1325880" y="1861245"/>
          <a:ext cx="995553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85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ონკო მედიკამენტებით ბენეფიციართა </a:t>
            </a:r>
            <a:r>
              <a:rPr lang="ka-GE" sz="2800" b="1" dirty="0" smtClean="0"/>
              <a:t>უზრუნველყოფი</a:t>
            </a:r>
            <a:r>
              <a:rPr lang="ka-GE" sz="2800" b="1" dirty="0"/>
              <a:t>ს</a:t>
            </a:r>
            <a:r>
              <a:rPr lang="ka-GE" sz="2800" b="1" dirty="0" smtClean="0"/>
              <a:t> </a:t>
            </a:r>
            <a:r>
              <a:rPr lang="ka-GE" sz="2800" b="1" dirty="0"/>
              <a:t>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6657944"/>
              </p:ext>
            </p:extLst>
          </p:nvPr>
        </p:nvGraphicFramePr>
        <p:xfrm>
          <a:off x="1325880" y="1861245"/>
          <a:ext cx="995553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34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ქრონიკული დაავადებების მედიკამენტების პორტალი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27609807"/>
              </p:ext>
            </p:extLst>
          </p:nvPr>
        </p:nvGraphicFramePr>
        <p:xfrm>
          <a:off x="1325880" y="1861245"/>
          <a:ext cx="995553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76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სამედიცინო საჭიროებებზე მოთხოვნების  ადმინისტრირების/რეგისტრაციის მოდული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77622713"/>
              </p:ext>
            </p:extLst>
          </p:nvPr>
        </p:nvGraphicFramePr>
        <p:xfrm>
          <a:off x="925830" y="1861245"/>
          <a:ext cx="1035558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20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მომხმარებელთა მართვის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953984" y="34290"/>
            <a:ext cx="6841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NCDC-</a:t>
            </a:r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 საინფორმაციო სისტემები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7280" y="3223262"/>
            <a:ext cx="9989820" cy="10172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ka-GE" sz="2800" b="1" dirty="0"/>
              <a:t>მომხმარებელთა მართვის განახლებული მოდული </a:t>
            </a:r>
            <a:endParaRPr lang="en-US" sz="2800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72166787"/>
              </p:ext>
            </p:extLst>
          </p:nvPr>
        </p:nvGraphicFramePr>
        <p:xfrm>
          <a:off x="834390" y="1760220"/>
          <a:ext cx="9955530" cy="2002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344748654"/>
              </p:ext>
            </p:extLst>
          </p:nvPr>
        </p:nvGraphicFramePr>
        <p:xfrm>
          <a:off x="908685" y="4215827"/>
          <a:ext cx="9955530" cy="2002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415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მოსახლეობის კატეგორიზაციის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34834" y="-88047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400" b="1" dirty="0">
                <a:solidFill>
                  <a:schemeClr val="bg1"/>
                </a:solidFill>
              </a:rPr>
              <a:t>სოციალური მომსახურების </a:t>
            </a:r>
            <a:r>
              <a:rPr lang="ka-GE" sz="2400" b="1" dirty="0" smtClean="0">
                <a:solidFill>
                  <a:schemeClr val="bg1"/>
                </a:solidFill>
              </a:rPr>
              <a:t>სააგენტოს </a:t>
            </a:r>
          </a:p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საინფორმაციო </a:t>
            </a:r>
            <a:r>
              <a:rPr lang="ka-GE" sz="2400" b="1" dirty="0">
                <a:solidFill>
                  <a:schemeClr val="bg1"/>
                </a:solidFill>
              </a:rPr>
              <a:t>სისტემები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790201132"/>
              </p:ext>
            </p:extLst>
          </p:nvPr>
        </p:nvGraphicFramePr>
        <p:xfrm>
          <a:off x="537210" y="1964115"/>
          <a:ext cx="1110996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234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სამედიცინო დაწესებულებების ლიცენზირებისა და ნებართვების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-5329"/>
            <a:ext cx="6855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 და ფარმაცევტული საქმიანობის სახელმწიფო რეგულირების სააგენტოში არსებული საინფორმაციო სისტემები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961039701"/>
              </p:ext>
            </p:extLst>
          </p:nvPr>
        </p:nvGraphicFramePr>
        <p:xfrm>
          <a:off x="537210" y="1964115"/>
          <a:ext cx="1110996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09022" y="5520690"/>
            <a:ext cx="4966335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b="1" dirty="0"/>
              <a:t>ტექნიკურად მოძველებულია, საჭიროებს განახლებას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2461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ექიმთა სერთიფიცირების 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-5329"/>
            <a:ext cx="6855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 და ფარმაცევტული საქმიანობის სახელმწიფო რეგულირების სააგენტოში არსებული საინფორმაციო სისტემები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38309623"/>
              </p:ext>
            </p:extLst>
          </p:nvPr>
        </p:nvGraphicFramePr>
        <p:xfrm>
          <a:off x="537210" y="1964115"/>
          <a:ext cx="1110996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09022" y="5520690"/>
            <a:ext cx="4966335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b="1" dirty="0"/>
              <a:t>ტექნიკურად მოძველებულია, საჭიროებს განახლებას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43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ფარმაცევტული</a:t>
            </a:r>
            <a:r>
              <a:rPr lang="en-US" sz="2800" b="1" dirty="0"/>
              <a:t> </a:t>
            </a:r>
            <a:r>
              <a:rPr lang="en-US" sz="2800" b="1" dirty="0" err="1"/>
              <a:t>პროდუქტების</a:t>
            </a:r>
            <a:r>
              <a:rPr lang="en-US" sz="2800" b="1" dirty="0"/>
              <a:t> </a:t>
            </a:r>
            <a:r>
              <a:rPr lang="en-US" sz="2800" b="1" dirty="0" err="1"/>
              <a:t>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-5329"/>
            <a:ext cx="6855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 და ფარმაცევტული საქმიანობის სახელმწიფო რეგულირების სააგენტოში არსებული საინფორმაციო სისტემები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33313680"/>
              </p:ext>
            </p:extLst>
          </p:nvPr>
        </p:nvGraphicFramePr>
        <p:xfrm>
          <a:off x="537210" y="1964115"/>
          <a:ext cx="11109960" cy="365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96251" y="5458123"/>
            <a:ext cx="3591878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გადასახედია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327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62455"/>
            <a:ext cx="10058400" cy="872359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ამოცანები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23936524"/>
              </p:ext>
            </p:extLst>
          </p:nvPr>
        </p:nvGraphicFramePr>
        <p:xfrm>
          <a:off x="2032000" y="2322786"/>
          <a:ext cx="8128000" cy="3815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1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ფარმაცევტული</a:t>
            </a:r>
            <a:r>
              <a:rPr lang="en-US" sz="2800" b="1" dirty="0"/>
              <a:t> </a:t>
            </a:r>
            <a:r>
              <a:rPr lang="en-US" sz="2800" b="1" dirty="0" err="1"/>
              <a:t>და</a:t>
            </a:r>
            <a:r>
              <a:rPr lang="en-US" sz="2800" b="1" dirty="0"/>
              <a:t> </a:t>
            </a:r>
            <a:r>
              <a:rPr lang="en-US" sz="2800" b="1" dirty="0" err="1"/>
              <a:t>სააფთიაქო</a:t>
            </a:r>
            <a:r>
              <a:rPr lang="en-US" sz="2800" b="1" dirty="0"/>
              <a:t> </a:t>
            </a:r>
            <a:r>
              <a:rPr lang="en-US" sz="2800" b="1" dirty="0" err="1"/>
              <a:t>დაწესებულებების</a:t>
            </a:r>
            <a:r>
              <a:rPr lang="en-US" sz="2800" b="1" dirty="0"/>
              <a:t> </a:t>
            </a:r>
            <a:r>
              <a:rPr lang="en-US" sz="2800" b="1" dirty="0" err="1"/>
              <a:t>მოდული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-5329"/>
            <a:ext cx="68552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 და ფარმაცევტული საქმიანობის სახელმწიფო რეგულირების სააგენტოში არსებული საინფორმაციო სისტემები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259821365"/>
              </p:ext>
            </p:extLst>
          </p:nvPr>
        </p:nvGraphicFramePr>
        <p:xfrm>
          <a:off x="537210" y="1964115"/>
          <a:ext cx="11109960" cy="385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277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ანგარიშგების</a:t>
            </a:r>
            <a:r>
              <a:rPr lang="en-US" sz="2800" b="1" dirty="0"/>
              <a:t> </a:t>
            </a:r>
            <a:r>
              <a:rPr lang="en-US" sz="2800" b="1" dirty="0" err="1"/>
              <a:t>მოდული</a:t>
            </a:r>
            <a:r>
              <a:rPr lang="en-US" sz="2800" b="1" dirty="0"/>
              <a:t> </a:t>
            </a:r>
            <a:r>
              <a:rPr lang="en-US" sz="2800" b="1" dirty="0" err="1"/>
              <a:t>სამედიცინო</a:t>
            </a:r>
            <a:r>
              <a:rPr lang="en-US" sz="2800" b="1" dirty="0"/>
              <a:t> </a:t>
            </a:r>
            <a:r>
              <a:rPr lang="en-US" sz="2800" b="1" dirty="0" err="1"/>
              <a:t>დაწესებულებებისთვის</a:t>
            </a:r>
            <a:r>
              <a:rPr lang="en-US" sz="2800" b="1" dirty="0"/>
              <a:t> </a:t>
            </a:r>
            <a:r>
              <a:rPr lang="ka-GE" sz="2800" b="1" dirty="0"/>
              <a:t>(ქ. თბილისის მერია)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138945"/>
            <a:ext cx="68552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>
                <a:solidFill>
                  <a:schemeClr val="bg1"/>
                </a:solidFill>
              </a:rPr>
              <a:t>სხვა უწყებებისთვის შექმნილი საინფორმაციო სისტემები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92476072"/>
              </p:ext>
            </p:extLst>
          </p:nvPr>
        </p:nvGraphicFramePr>
        <p:xfrm>
          <a:off x="537210" y="1964115"/>
          <a:ext cx="11109960" cy="385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9735" y="5218093"/>
            <a:ext cx="4984909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იგეგმება</a:t>
            </a:r>
            <a:r>
              <a:rPr lang="en-US" b="1" dirty="0"/>
              <a:t> </a:t>
            </a:r>
            <a:r>
              <a:rPr lang="en-US" b="1" dirty="0" err="1"/>
              <a:t>რეფერალური</a:t>
            </a:r>
            <a:r>
              <a:rPr lang="en-US" b="1" dirty="0"/>
              <a:t> </a:t>
            </a:r>
            <a:r>
              <a:rPr lang="en-US" b="1" dirty="0" err="1"/>
              <a:t>კომიისის</a:t>
            </a:r>
            <a:r>
              <a:rPr lang="en-US" b="1" dirty="0"/>
              <a:t> </a:t>
            </a:r>
            <a:r>
              <a:rPr lang="en-US" b="1" dirty="0" err="1"/>
              <a:t>ფარგლებში</a:t>
            </a:r>
            <a:r>
              <a:rPr lang="en-US" b="1" dirty="0"/>
              <a:t> </a:t>
            </a:r>
            <a:r>
              <a:rPr lang="en-US" b="1" dirty="0" err="1"/>
              <a:t>დანერგვა</a:t>
            </a:r>
            <a:r>
              <a:rPr lang="en-US" b="1" dirty="0"/>
              <a:t> </a:t>
            </a:r>
            <a:r>
              <a:rPr lang="en-US" b="1" dirty="0" err="1"/>
              <a:t>რაც</a:t>
            </a:r>
            <a:r>
              <a:rPr lang="en-US" b="1" dirty="0"/>
              <a:t> </a:t>
            </a:r>
            <a:r>
              <a:rPr lang="en-US" b="1" dirty="0" err="1"/>
              <a:t>საკმაოდ</a:t>
            </a:r>
            <a:r>
              <a:rPr lang="en-US" b="1" dirty="0"/>
              <a:t> </a:t>
            </a:r>
            <a:r>
              <a:rPr lang="en-US" b="1" dirty="0" err="1" smtClean="0"/>
              <a:t>გაამარტივებ</a:t>
            </a:r>
            <a:r>
              <a:rPr lang="ka-GE" b="1" dirty="0" smtClean="0"/>
              <a:t>ს</a:t>
            </a:r>
            <a:r>
              <a:rPr lang="en-US" b="1" dirty="0" smtClean="0"/>
              <a:t> </a:t>
            </a:r>
            <a:r>
              <a:rPr lang="en-US" b="1" dirty="0" err="1"/>
              <a:t>ბიზნეს</a:t>
            </a:r>
            <a:r>
              <a:rPr lang="en-US" b="1" dirty="0"/>
              <a:t> </a:t>
            </a:r>
            <a:r>
              <a:rPr lang="en-US" b="1" dirty="0" err="1"/>
              <a:t>პროცესს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131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ჯანმრთელობის</a:t>
            </a:r>
            <a:r>
              <a:rPr lang="en-US" sz="2800" b="1" dirty="0"/>
              <a:t> </a:t>
            </a:r>
            <a:r>
              <a:rPr lang="en-US" sz="2800" b="1" dirty="0" err="1"/>
              <a:t>დაცვის</a:t>
            </a:r>
            <a:r>
              <a:rPr lang="en-US" sz="2800" b="1" dirty="0"/>
              <a:t> </a:t>
            </a:r>
            <a:r>
              <a:rPr lang="en-US" sz="2800" b="1" dirty="0" err="1"/>
              <a:t>პროგრამის</a:t>
            </a:r>
            <a:r>
              <a:rPr lang="en-US" sz="2800" b="1" dirty="0"/>
              <a:t> </a:t>
            </a:r>
            <a:r>
              <a:rPr lang="en-US" sz="2800" b="1" dirty="0" err="1"/>
              <a:t>ფინანსური</a:t>
            </a:r>
            <a:r>
              <a:rPr lang="en-US" sz="2800" b="1" dirty="0"/>
              <a:t> </a:t>
            </a:r>
            <a:r>
              <a:rPr lang="en-US" sz="2800" b="1" dirty="0" err="1"/>
              <a:t>მართვის</a:t>
            </a:r>
            <a:r>
              <a:rPr lang="en-US" sz="2800" b="1" dirty="0"/>
              <a:t> </a:t>
            </a:r>
            <a:r>
              <a:rPr lang="en-US" sz="2800" b="1" dirty="0" err="1"/>
              <a:t>მოდული</a:t>
            </a:r>
            <a:r>
              <a:rPr lang="ka-GE" sz="2800" b="1" dirty="0"/>
              <a:t> (ქ. თბილისის მერია)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138945"/>
            <a:ext cx="68552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>
                <a:solidFill>
                  <a:schemeClr val="bg1"/>
                </a:solidFill>
              </a:rPr>
              <a:t>სხვა უწყებებისთვის შექმნილი საინფორმაციო სისტემები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56597956"/>
              </p:ext>
            </p:extLst>
          </p:nvPr>
        </p:nvGraphicFramePr>
        <p:xfrm>
          <a:off x="0" y="1964115"/>
          <a:ext cx="11647170" cy="1739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005840" y="3618517"/>
            <a:ext cx="9989820" cy="10172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ka-GE" sz="2800" b="1" dirty="0" smtClean="0"/>
              <a:t>აუტიზმის შეტყობინებებისა და მართვის მოდული </a:t>
            </a:r>
            <a:br>
              <a:rPr lang="ka-GE" sz="2800" b="1" dirty="0" smtClean="0"/>
            </a:br>
            <a:r>
              <a:rPr lang="ka-GE" sz="2800" b="1" dirty="0" smtClean="0"/>
              <a:t>(ქ. თბილისის მერია)</a:t>
            </a:r>
            <a:endParaRPr lang="en-US" sz="28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34202244"/>
              </p:ext>
            </p:extLst>
          </p:nvPr>
        </p:nvGraphicFramePr>
        <p:xfrm>
          <a:off x="0" y="4630994"/>
          <a:ext cx="11864340" cy="1613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114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2950"/>
            <a:ext cx="9989820" cy="1017270"/>
          </a:xfrm>
        </p:spPr>
        <p:txBody>
          <a:bodyPr>
            <a:normAutofit/>
          </a:bodyPr>
          <a:lstStyle/>
          <a:p>
            <a:r>
              <a:rPr lang="ka-GE" sz="2800" b="1" dirty="0"/>
              <a:t>მიმართვების ადმინისტრირების მოდული (აჭარა)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631914" y="138945"/>
            <a:ext cx="68552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>
                <a:solidFill>
                  <a:schemeClr val="bg1"/>
                </a:solidFill>
              </a:rPr>
              <a:t>სხვა უწყებებისთვის შექმნილი საინფორმაციო სისტემები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84618092"/>
              </p:ext>
            </p:extLst>
          </p:nvPr>
        </p:nvGraphicFramePr>
        <p:xfrm>
          <a:off x="537210" y="1964115"/>
          <a:ext cx="11109960" cy="385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114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430" y="868680"/>
            <a:ext cx="9989820" cy="101727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ელექტრონული სისტემების მდგრადობისა და უსაფრთხოების უზრუნველყოფის გადაწყვეტილებები, რომელთა დანერგვა აუცილებელია ელექტრონული სისტემების გამართული და უსაფრთხო ფუნქციონირებისთვის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ka-GE" sz="2000" b="1" dirty="0"/>
              <a:t> </a:t>
            </a:r>
            <a:endParaRPr lang="en-US" sz="2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65531774"/>
              </p:ext>
            </p:extLst>
          </p:nvPr>
        </p:nvGraphicFramePr>
        <p:xfrm>
          <a:off x="611505" y="1760220"/>
          <a:ext cx="11075670" cy="452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97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0130" y="1219336"/>
            <a:ext cx="10527030" cy="45455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1877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ka-GE" dirty="0">
                <a:solidFill>
                  <a:schemeClr val="bg1"/>
                </a:solidFill>
                <a:ea typeface="Calibri" panose="020F0502020204030204" pitchFamily="34" charset="0"/>
                <a:cs typeface="Sylfaen" panose="010A0502050306030303" pitchFamily="18" charset="0"/>
              </a:rPr>
              <a:t>საყურადღებოა, რომ ამჟამად სამინისტროს სერვერულ ცენტრში უწყვეტად მუშაობს </a:t>
            </a:r>
            <a:r>
              <a:rPr lang="ka-GE" b="1" dirty="0">
                <a:solidFill>
                  <a:schemeClr val="bg1"/>
                </a:solidFill>
                <a:ea typeface="Calibri" panose="020F0502020204030204" pitchFamily="34" charset="0"/>
                <a:cs typeface="Sylfaen" panose="010A0502050306030303" pitchFamily="18" charset="0"/>
              </a:rPr>
              <a:t>200-მდე</a:t>
            </a:r>
            <a:r>
              <a:rPr lang="ka-GE" dirty="0">
                <a:solidFill>
                  <a:schemeClr val="bg1"/>
                </a:solidFill>
                <a:ea typeface="Calibri" panose="020F0502020204030204" pitchFamily="34" charset="0"/>
                <a:cs typeface="Sylfaen" panose="010A0502050306030303" pitchFamily="18" charset="0"/>
              </a:rPr>
              <a:t> ვებ აპლიკაცია და სერვისი (შემდგომში მათი რიცხვი კიდევ გაიზრდება), ამასთან მათი უმრავლესობა არის </a:t>
            </a:r>
            <a:r>
              <a:rPr lang="ka-GE" b="1" dirty="0">
                <a:solidFill>
                  <a:schemeClr val="bg1"/>
                </a:solidFill>
                <a:ea typeface="Calibri" panose="020F0502020204030204" pitchFamily="34" charset="0"/>
                <a:cs typeface="Sylfaen" panose="010A0502050306030303" pitchFamily="18" charset="0"/>
              </a:rPr>
              <a:t>კრიტიკული ინფორმაციის მატარებელი </a:t>
            </a:r>
            <a:r>
              <a:rPr lang="ka-GE" dirty="0">
                <a:solidFill>
                  <a:schemeClr val="bg1"/>
                </a:solidFill>
                <a:ea typeface="Calibri" panose="020F0502020204030204" pitchFamily="34" charset="0"/>
                <a:cs typeface="Sylfaen" panose="010A0502050306030303" pitchFamily="18" charset="0"/>
              </a:rPr>
              <a:t>და პირდაპირ კავშირშია ქვეყნის ჯანდაცვის ერთიანი სისტემის მდგრადობასთან, ამ აპილიკაციების წყვეტა, დაყოვნება, მათზე კიბერშეტვა ან სხვა ხარვეზი გამოიწვევს როგორც სამინისტროს ინფორმაციული ნაკადების გათიშვას, ასევე ჯანდაცვის პროვაიდერთა მუშობის შეფერხებას. </a:t>
            </a:r>
            <a:endParaRPr lang="ka-GE" dirty="0" smtClean="0">
              <a:solidFill>
                <a:schemeClr val="bg1"/>
              </a:solidFill>
              <a:ea typeface="Calibri" panose="020F0502020204030204" pitchFamily="34" charset="0"/>
              <a:cs typeface="Sylfaen" panose="010A0502050306030303" pitchFamily="18" charset="0"/>
            </a:endParaRPr>
          </a:p>
          <a:p>
            <a:pPr marL="31877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endParaRPr lang="ka-GE" dirty="0" smtClean="0">
              <a:solidFill>
                <a:schemeClr val="bg1"/>
              </a:solidFill>
              <a:ea typeface="Calibri" panose="020F0502020204030204" pitchFamily="34" charset="0"/>
              <a:cs typeface="Sylfaen" panose="010A0502050306030303" pitchFamily="18" charset="0"/>
            </a:endParaRPr>
          </a:p>
          <a:p>
            <a:pPr marL="318770" algn="ctr">
              <a:lnSpc>
                <a:spcPct val="115000"/>
              </a:lnSpc>
              <a:spcAft>
                <a:spcPts val="600"/>
              </a:spcAft>
            </a:pPr>
            <a:r>
              <a:rPr lang="ka-GE" dirty="0">
                <a:solidFill>
                  <a:schemeClr val="bg1"/>
                </a:solidFill>
              </a:rPr>
              <a:t>თანამედროვე ვებ აპლიკაციების არქიტექტურა იძლევა საშუალებას, სხვადასხვა ტექნოლოგიების გამოყენებით მოხდეს მათი ინტეგრირება </a:t>
            </a:r>
            <a:r>
              <a:rPr lang="ka-GE" b="1" dirty="0">
                <a:solidFill>
                  <a:schemeClr val="bg1"/>
                </a:solidFill>
              </a:rPr>
              <a:t>ვებ-აპლიკაციების დაცვის სისტემაში (Web Application Firewall – WAF), </a:t>
            </a:r>
            <a:r>
              <a:rPr lang="ka-GE" dirty="0">
                <a:solidFill>
                  <a:schemeClr val="bg1"/>
                </a:solidFill>
              </a:rPr>
              <a:t>რითაც გვეძლევა  მრავლობითი მოწყვლადობის აღმოფხვრის, აგრეთვე, შემდგომში აპლიკაციების უწყევტი მუშობის მონიტორინგის, მართვის და ანალიზის შესაძლებლობა.</a:t>
            </a:r>
            <a:endParaRPr lang="en-US" dirty="0">
              <a:solidFill>
                <a:schemeClr val="bg1"/>
              </a:solidFill>
            </a:endParaRPr>
          </a:p>
          <a:p>
            <a:pPr marL="31877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416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350" y="0"/>
            <a:ext cx="9989820" cy="674370"/>
          </a:xfrm>
        </p:spPr>
        <p:txBody>
          <a:bodyPr>
            <a:noAutofit/>
          </a:bodyPr>
          <a:lstStyle/>
          <a:p>
            <a:pPr algn="ctr"/>
            <a:r>
              <a:rPr lang="ka-GE" sz="1800" b="1" dirty="0">
                <a:solidFill>
                  <a:schemeClr val="bg1"/>
                </a:solidFill>
              </a:rPr>
              <a:t>ტექნიკური და ტექნოლოგიური გადაწყვეტილებები, ასევე ელექტრონული საინფორმაციო სისტემები, რომელთა დანერგვა (შექმნა) პრიორიტეტულად მიგვაჩნია</a:t>
            </a:r>
            <a:endParaRPr lang="en-US" sz="1800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31959381"/>
              </p:ext>
            </p:extLst>
          </p:nvPr>
        </p:nvGraphicFramePr>
        <p:xfrm>
          <a:off x="611504" y="765810"/>
          <a:ext cx="10909935" cy="5417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6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507" y="2504286"/>
            <a:ext cx="10058400" cy="1450757"/>
          </a:xfrm>
        </p:spPr>
        <p:txBody>
          <a:bodyPr/>
          <a:lstStyle/>
          <a:p>
            <a:pPr algn="ctr"/>
            <a:r>
              <a:rPr lang="ka-GE" dirty="0" smtClean="0"/>
              <a:t>მადლობა ყურადღებისთვის!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06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46538"/>
            <a:ext cx="10058400" cy="119082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დანერგვის ეტაპები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31164157"/>
              </p:ext>
            </p:extLst>
          </p:nvPr>
        </p:nvGraphicFramePr>
        <p:xfrm>
          <a:off x="668785" y="1965435"/>
          <a:ext cx="11519338" cy="3510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936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55238" y="819807"/>
            <a:ext cx="10058400" cy="119082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ka-GE" sz="2000" dirty="0"/>
              <a:t>საქართველოს მასშტაბით </a:t>
            </a:r>
            <a:r>
              <a:rPr lang="en-US" sz="2000" dirty="0"/>
              <a:t>EHR </a:t>
            </a:r>
            <a:r>
              <a:rPr lang="ka-GE" sz="2000" dirty="0"/>
              <a:t>სისტემაში ჩართული სტაციონარული </a:t>
            </a:r>
            <a:r>
              <a:rPr lang="ka-GE" sz="2000" dirty="0" smtClean="0"/>
              <a:t>დაწესებულებები</a:t>
            </a:r>
          </a:p>
          <a:p>
            <a:pPr algn="ctr"/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</a:t>
            </a:r>
            <a:r>
              <a:rPr lang="ka-GE" sz="1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01.05.2019-25.08.2019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</a:p>
          <a:p>
            <a:pPr algn="ctr"/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12793338"/>
              </p:ext>
            </p:extLst>
          </p:nvPr>
        </p:nvGraphicFramePr>
        <p:xfrm>
          <a:off x="1177159" y="1366345"/>
          <a:ext cx="9806151" cy="477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8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შემდგომი განვითარება</a:t>
            </a:r>
            <a:endParaRPr lang="en-US" sz="2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3869111"/>
              </p:ext>
            </p:extLst>
          </p:nvPr>
        </p:nvGraphicFramePr>
        <p:xfrm>
          <a:off x="1234440" y="1760220"/>
          <a:ext cx="9921240" cy="4594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94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57200"/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შემდგომი განვითარება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98872845"/>
              </p:ext>
            </p:extLst>
          </p:nvPr>
        </p:nvGraphicFramePr>
        <p:xfrm>
          <a:off x="1275254" y="2091558"/>
          <a:ext cx="10474786" cy="397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6428454" y="55771"/>
            <a:ext cx="268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65514" y="0"/>
            <a:ext cx="4285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ელ.რეცეპტის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3200" b="1" dirty="0">
                <a:solidFill>
                  <a:schemeClr val="bg1"/>
                </a:solidFill>
                <a:cs typeface="Arial" panose="020B0604020202020204" pitchFamily="34" charset="0"/>
              </a:rPr>
              <a:t>სისტემა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48463098"/>
              </p:ext>
            </p:extLst>
          </p:nvPr>
        </p:nvGraphicFramePr>
        <p:xfrm>
          <a:off x="1417320" y="744795"/>
          <a:ext cx="97155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21109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3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24A885"/>
      </a:accent1>
      <a:accent2>
        <a:srgbClr val="24A885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2686</Words>
  <Application>Microsoft Office PowerPoint</Application>
  <PresentationFormat>Widescreen</PresentationFormat>
  <Paragraphs>443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Adobe Devanagari</vt:lpstr>
      <vt:lpstr>Arial</vt:lpstr>
      <vt:lpstr>Calibri</vt:lpstr>
      <vt:lpstr>Calibri Light</vt:lpstr>
      <vt:lpstr>Sylfaen</vt:lpstr>
      <vt:lpstr>Times New Roman</vt:lpstr>
      <vt:lpstr>Wingdings</vt:lpstr>
      <vt:lpstr>Retrospect</vt:lpstr>
      <vt:lpstr>ელექტრონული სისტემების ზოგადი მიმოხილვა</vt:lpstr>
      <vt:lpstr>ჯანმრთელობის შესახებ ელექტრონული ჩანაწერების (EHR) სისტემა </vt:lpstr>
      <vt:lpstr>EHR სისტემის უპირატესობები</vt:lpstr>
      <vt:lpstr>ამოცანები</vt:lpstr>
      <vt:lpstr>დანერგვის ეტაპები</vt:lpstr>
      <vt:lpstr>PowerPoint Presentation</vt:lpstr>
      <vt:lpstr>შემდგომი განვითარება</vt:lpstr>
      <vt:lpstr>შემდგომი განვითარება</vt:lpstr>
      <vt:lpstr>PowerPoint Presentation</vt:lpstr>
      <vt:lpstr>PowerPoint Presentation</vt:lpstr>
      <vt:lpstr>რეფერალური კომისიის გადაწყვეტილებების აღრიცხვის მოდული </vt:lpstr>
      <vt:lpstr>რეფერალური კომისიის გადაწყვეტილებების ინტეგრაციის ნაწილი მომწოდებლებისთვის</vt:lpstr>
      <vt:lpstr>PowerPoint Presentation</vt:lpstr>
      <vt:lpstr>დაბადების რეგისტრი (დედათა და ბავშვთა ელექტრონული სისტემა) </vt:lpstr>
      <vt:lpstr>დაბადებისა და გარდაცვალების სისტემა </vt:lpstr>
      <vt:lpstr>იმუნიზაციის სისტემა </vt:lpstr>
      <vt:lpstr>C ჰეპატიტის სკრინინგის სისტემა</vt:lpstr>
      <vt:lpstr>ერთიანი სამედიცინო სტატისტიკის წარმოების სხვადასხვა ელექტრონული ანგარიშგების ფორმები </vt:lpstr>
      <vt:lpstr>დაავადებათა ზედამხედველობის ინტეგრირეული ელექტრონული სისტემა (EIDSS)</vt:lpstr>
      <vt:lpstr>ლაბორატორიის მართვის ერთიანი საინფორმაციო სისტემა </vt:lpstr>
      <vt:lpstr>ტუბერკულოზის აპლიკაცია </vt:lpstr>
      <vt:lpstr>კიბოს მართვის ერთიანი საინფორმაციო სისტემა</vt:lpstr>
      <vt:lpstr>სისხლის დონორების და სისხლის კომპონენტების მართვის ერთიანი სისტემა</vt:lpstr>
      <vt:lpstr>დედიდან შვილზე შიდსის და სიფილისის ელიმინაციის მონიტორინგის სისტემა</vt:lpstr>
      <vt:lpstr>სამედიცინო შემთხვევების რეგისტრაციის მოდული</vt:lpstr>
      <vt:lpstr>ელ.ანგარიშგების მოდული სამედიცინო დაწესებულებებისთვის</vt:lpstr>
      <vt:lpstr>ჯანმრთელობის დაცვის პროგრამების ფინანსური მართვის მოდული</vt:lpstr>
      <vt:lpstr>ბენეფიციართა რეგისტრაციის მოდული</vt:lpstr>
      <vt:lpstr>მიმართვების ადმინისტრირების მოდული</vt:lpstr>
      <vt:lpstr>საინფორმაციო პორტალი - cloud</vt:lpstr>
      <vt:lpstr>დიალიზის მოდული</vt:lpstr>
      <vt:lpstr>ონკო მედიკამენტებით ბენეფიციართა უზრუნველყოფის მოდული</vt:lpstr>
      <vt:lpstr>ქრონიკული დაავადებების მედიკამენტების პორტალი</vt:lpstr>
      <vt:lpstr>სამედიცინო საჭიროებებზე მოთხოვნების  ადმინისტრირების/რეგისტრაციის მოდული </vt:lpstr>
      <vt:lpstr>მომხმარებელთა მართვის მოდული</vt:lpstr>
      <vt:lpstr>მოსახლეობის კატეგორიზაციის მოდული</vt:lpstr>
      <vt:lpstr>სამედიცინო დაწესებულებების ლიცენზირებისა და ნებართვების მოდული</vt:lpstr>
      <vt:lpstr>ექიმთა სერთიფიცირების მოდული</vt:lpstr>
      <vt:lpstr>ფარმაცევტული პროდუქტების მოდული</vt:lpstr>
      <vt:lpstr>ფარმაცევტული და სააფთიაქო დაწესებულებების მოდული</vt:lpstr>
      <vt:lpstr>ანგარიშგების მოდული სამედიცინო დაწესებულებებისთვის (ქ. თბილისის მერია)</vt:lpstr>
      <vt:lpstr>ჯანმრთელობის დაცვის პროგრამის ფინანსური მართვის მოდული (ქ. თბილისის მერია)</vt:lpstr>
      <vt:lpstr>მიმართვების ადმინისტრირების მოდული (აჭარა)</vt:lpstr>
      <vt:lpstr>ელექტრონული სისტემების მდგრადობისა და უსაფრთხოების უზრუნველყოფის გადაწყვეტილებები, რომელთა დანერგვა აუცილებელია ელექტრონული სისტემების გამართული და უსაფრთხო ფუნქციონირებისთვის  </vt:lpstr>
      <vt:lpstr>PowerPoint Presentation</vt:lpstr>
      <vt:lpstr>ტექნიკური და ტექნოლოგიური გადაწყვეტილებები, ასევე ელექტრონული საინფორმაციო სისტემები, რომელთა დანერგვა (შექმნა) პრიორიტეტულად მიგვაჩნია</vt:lpstr>
      <vt:lpstr>მადლობა ყურადღებისთვის!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Nia Khachidze</dc:creator>
  <cp:lastModifiedBy>Nia Khachidze</cp:lastModifiedBy>
  <cp:revision>128</cp:revision>
  <dcterms:created xsi:type="dcterms:W3CDTF">2019-12-12T08:10:56Z</dcterms:created>
  <dcterms:modified xsi:type="dcterms:W3CDTF">2019-12-13T07:27:11Z</dcterms:modified>
</cp:coreProperties>
</file>